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312" r:id="rId3"/>
    <p:sldId id="313" r:id="rId4"/>
    <p:sldId id="315" r:id="rId5"/>
    <p:sldId id="31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79"/>
    <p:restoredTop sz="94680"/>
  </p:normalViewPr>
  <p:slideViewPr>
    <p:cSldViewPr snapToGrid="0">
      <p:cViewPr>
        <p:scale>
          <a:sx n="106" d="100"/>
          <a:sy n="106" d="100"/>
        </p:scale>
        <p:origin x="600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492B8-BA52-D54A-B1F1-A6D37000F62A}" type="datetimeFigureOut">
              <a:rPr lang="en-US" smtClean="0"/>
              <a:t>4/18/25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D891E-A03E-094B-9192-E43F85932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88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4F305-5BD0-8278-1764-AE3EC9E9F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202214-0999-68AA-7E84-1FCDBD39D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CAE9E-8D3F-B341-2883-2DEB84DB6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ECAC0-6DB2-FDF7-EC68-4D64EE416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3D06D-656A-9388-60EC-0F9AD40C8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68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E6A0E-2D0C-7D55-8A31-B287BBE53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3FF4AA-5790-EF38-0F89-592CDB566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08B49-0B3E-CCFD-EE19-66B736BAA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A4620-2E79-6D0A-25AA-D5128901F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559C1-2318-1334-0152-3C3C5DCA4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32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38888A-8F39-4B5A-00B8-45D06BBD1E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981F7-008E-28DA-77D5-EC65B9EF5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FA464-C7E9-F84C-F97C-D8E50E9D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A1133-8087-5D49-4221-B663732E2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864B6-B8C8-5BC5-412E-01374CED8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81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86328-83CA-B106-8BC5-32258806C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45716-6433-2DCA-9879-FDD734608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E8F1F-B40C-D85E-A9C3-2C420A81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5A230-AD70-A63C-162C-536ADCC72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7B711-6C73-5207-13D9-3545E6C41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18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4CEA8-2628-84BC-C8BB-D2AAD7F1F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5378BD-6193-7CBD-EF11-E620D8755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37BFD-0512-BE12-F404-0BA43EF5C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0F334-74A3-F1FA-C6CE-2A53654AD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54604-B2C0-E9A5-F77F-6617C0D64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82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7D52C-0C67-D6FD-285E-7CFA7F6BB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579D1-95E8-69EC-5156-38FE8F89FE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74E50F-ADA8-7B89-27ED-00B5297C6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C2708-960C-8243-8AC4-2DA0CCA0E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1E2A7-2A14-D272-7BAC-911EE9BF0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38DAB1-6C66-0DF5-44BF-19445F983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52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EEC5F-D017-9DAD-EEDD-D1FC3DE8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A7832-1C3D-EA30-AB2B-B540069ED2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0896F8-AC55-F682-5C50-A13F7CFBB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A6BF3F-1374-C3CC-4CB6-77863AE409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7B10C7-D43B-E6C8-198A-AB0F2F34FF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085A58-351C-59AD-3C8B-52FFC93DF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EB8676-7C33-8269-F5AC-098E73BCF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ECBE94-33EC-3610-2453-BA0F608F5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22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2B80-4545-C56B-CF11-CF77225D5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D45CCB-C554-D84A-1AA8-114B8CECE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4BE09C-4840-60BE-258B-BDF5066FF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A5B1B-1813-45BA-30CD-7E51300F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18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8B4CB1-F78C-8A3A-4FD7-07BDCC024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9567B6-7CB0-9444-5C2F-E2A0B2B17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DA9F5A-713E-23B4-5B8E-89F321CFE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907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294B5-AB16-ABFC-32A9-2C47B9EA0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D650B-A67A-05E7-C4FF-AA3A5B530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E9BB86-6F3E-59D2-02B1-705C353BC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E1A354-4983-6B37-0556-367D1E45C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411C1A-3E79-E4F0-1563-E9B1E5194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C7324-0759-5ABE-8A0D-047AAC7DD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00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99B61-F61F-910B-B9C8-9B81725FD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46BC1-619C-4933-BF48-4C88BD780B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E0DBD1-044D-A342-4174-C0AD1C67E5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377B8-5D6F-17A5-3CD1-E7BA0D4DE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DDBA6-AD7D-3D7B-33FC-9A73ACF0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EC4EB7-D1AE-1D4B-540D-44F7ACC30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71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27880A-F723-03F1-8BDD-929C75FC4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F7605-DCBC-92BD-C4C3-3A2F93719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1C2C3-9F96-ADB6-7E84-8BA5A4617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720AAA-BD27-9F41-9DE3-B1B1EEBCF846}" type="datetimeFigureOut">
              <a:rPr lang="en-US" smtClean="0"/>
              <a:t>4/18/25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8A8AA-6F8B-009E-D6F0-A533438AF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E2447-B2CF-AEB2-467D-0E542B675B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95037B-F15E-6149-80B4-871DEBBB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87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8AE55-AC91-C432-69B6-2CC1AA913E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UGAiForge</a:t>
            </a:r>
            <a:r>
              <a:rPr lang="zh-CN" altLang="en-US" dirty="0"/>
              <a:t> </a:t>
            </a:r>
            <a:br>
              <a:rPr lang="en-AU" altLang="zh-CN" dirty="0"/>
            </a:br>
            <a:r>
              <a:rPr lang="en-AU" altLang="zh-CN" dirty="0"/>
              <a:t>Acceptance Testing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85013-C1FC-EC0C-BDF4-094844CE97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49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B8C5AA-D586-B22B-E175-B7C147C49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36" y="168769"/>
            <a:ext cx="5632989" cy="36412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C3054F-CB4F-345F-294C-193996232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977" y="168768"/>
            <a:ext cx="5632989" cy="3641232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FEFB4F60-C256-CA3E-5ADC-DAD365B8AFE2}"/>
              </a:ext>
            </a:extLst>
          </p:cNvPr>
          <p:cNvSpPr/>
          <p:nvPr/>
        </p:nvSpPr>
        <p:spPr>
          <a:xfrm>
            <a:off x="4072946" y="1620982"/>
            <a:ext cx="735891" cy="290945"/>
          </a:xfrm>
          <a:custGeom>
            <a:avLst/>
            <a:gdLst>
              <a:gd name="connsiteX0" fmla="*/ 637599 w 735891"/>
              <a:gd name="connsiteY0" fmla="*/ 0 h 290945"/>
              <a:gd name="connsiteX1" fmla="*/ 526763 w 735891"/>
              <a:gd name="connsiteY1" fmla="*/ 13854 h 290945"/>
              <a:gd name="connsiteX2" fmla="*/ 41854 w 735891"/>
              <a:gd name="connsiteY2" fmla="*/ 41563 h 290945"/>
              <a:gd name="connsiteX3" fmla="*/ 290 w 735891"/>
              <a:gd name="connsiteY3" fmla="*/ 55418 h 290945"/>
              <a:gd name="connsiteX4" fmla="*/ 41854 w 735891"/>
              <a:gd name="connsiteY4" fmla="*/ 221673 h 290945"/>
              <a:gd name="connsiteX5" fmla="*/ 166545 w 735891"/>
              <a:gd name="connsiteY5" fmla="*/ 263236 h 290945"/>
              <a:gd name="connsiteX6" fmla="*/ 208109 w 735891"/>
              <a:gd name="connsiteY6" fmla="*/ 277091 h 290945"/>
              <a:gd name="connsiteX7" fmla="*/ 249672 w 735891"/>
              <a:gd name="connsiteY7" fmla="*/ 290945 h 290945"/>
              <a:gd name="connsiteX8" fmla="*/ 512909 w 735891"/>
              <a:gd name="connsiteY8" fmla="*/ 277091 h 290945"/>
              <a:gd name="connsiteX9" fmla="*/ 693018 w 735891"/>
              <a:gd name="connsiteY9" fmla="*/ 249382 h 290945"/>
              <a:gd name="connsiteX10" fmla="*/ 734581 w 735891"/>
              <a:gd name="connsiteY10" fmla="*/ 221673 h 290945"/>
              <a:gd name="connsiteX11" fmla="*/ 720727 w 735891"/>
              <a:gd name="connsiteY11" fmla="*/ 180109 h 290945"/>
              <a:gd name="connsiteX12" fmla="*/ 651454 w 735891"/>
              <a:gd name="connsiteY12" fmla="*/ 96982 h 290945"/>
              <a:gd name="connsiteX13" fmla="*/ 623745 w 735891"/>
              <a:gd name="connsiteY13" fmla="*/ 55418 h 290945"/>
              <a:gd name="connsiteX14" fmla="*/ 582181 w 735891"/>
              <a:gd name="connsiteY14" fmla="*/ 13854 h 29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5891" h="290945">
                <a:moveTo>
                  <a:pt x="637599" y="0"/>
                </a:moveTo>
                <a:cubicBezTo>
                  <a:pt x="600654" y="4618"/>
                  <a:pt x="563944" y="11897"/>
                  <a:pt x="526763" y="13854"/>
                </a:cubicBezTo>
                <a:cubicBezTo>
                  <a:pt x="350717" y="23120"/>
                  <a:pt x="202360" y="1437"/>
                  <a:pt x="41854" y="41563"/>
                </a:cubicBezTo>
                <a:cubicBezTo>
                  <a:pt x="27686" y="45105"/>
                  <a:pt x="14145" y="50800"/>
                  <a:pt x="290" y="55418"/>
                </a:cubicBezTo>
                <a:cubicBezTo>
                  <a:pt x="4125" y="93766"/>
                  <a:pt x="-15487" y="193002"/>
                  <a:pt x="41854" y="221673"/>
                </a:cubicBezTo>
                <a:cubicBezTo>
                  <a:pt x="41866" y="221679"/>
                  <a:pt x="145757" y="256307"/>
                  <a:pt x="166545" y="263236"/>
                </a:cubicBezTo>
                <a:lnTo>
                  <a:pt x="208109" y="277091"/>
                </a:lnTo>
                <a:lnTo>
                  <a:pt x="249672" y="290945"/>
                </a:lnTo>
                <a:lnTo>
                  <a:pt x="512909" y="277091"/>
                </a:lnTo>
                <a:cubicBezTo>
                  <a:pt x="648012" y="267774"/>
                  <a:pt x="613079" y="276027"/>
                  <a:pt x="693018" y="249382"/>
                </a:cubicBezTo>
                <a:cubicBezTo>
                  <a:pt x="706872" y="240146"/>
                  <a:pt x="728397" y="237133"/>
                  <a:pt x="734581" y="221673"/>
                </a:cubicBezTo>
                <a:cubicBezTo>
                  <a:pt x="740005" y="208113"/>
                  <a:pt x="727258" y="193171"/>
                  <a:pt x="720727" y="180109"/>
                </a:cubicBezTo>
                <a:cubicBezTo>
                  <a:pt x="694928" y="128510"/>
                  <a:pt x="689756" y="142945"/>
                  <a:pt x="651454" y="96982"/>
                </a:cubicBezTo>
                <a:cubicBezTo>
                  <a:pt x="640794" y="84190"/>
                  <a:pt x="635519" y="67192"/>
                  <a:pt x="623745" y="55418"/>
                </a:cubicBezTo>
                <a:cubicBezTo>
                  <a:pt x="578338" y="10011"/>
                  <a:pt x="582181" y="48558"/>
                  <a:pt x="582181" y="13854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D54AC2-437D-1137-0BE6-04938B95F70D}"/>
              </a:ext>
            </a:extLst>
          </p:cNvPr>
          <p:cNvSpPr txBox="1"/>
          <p:nvPr/>
        </p:nvSpPr>
        <p:spPr>
          <a:xfrm>
            <a:off x="1091603" y="4590687"/>
            <a:ext cx="3823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/>
              <a:t>内容普通文字而非变量时</a:t>
            </a:r>
            <a:r>
              <a:rPr lang="zh-CN" altLang="en-US" dirty="0"/>
              <a:t>，文字应该是黑色</a:t>
            </a:r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11283E1-3429-A334-37E5-A50A59BE61DE}"/>
              </a:ext>
            </a:extLst>
          </p:cNvPr>
          <p:cNvSpPr/>
          <p:nvPr/>
        </p:nvSpPr>
        <p:spPr>
          <a:xfrm>
            <a:off x="10224364" y="1559893"/>
            <a:ext cx="735891" cy="290945"/>
          </a:xfrm>
          <a:custGeom>
            <a:avLst/>
            <a:gdLst>
              <a:gd name="connsiteX0" fmla="*/ 637599 w 735891"/>
              <a:gd name="connsiteY0" fmla="*/ 0 h 290945"/>
              <a:gd name="connsiteX1" fmla="*/ 526763 w 735891"/>
              <a:gd name="connsiteY1" fmla="*/ 13854 h 290945"/>
              <a:gd name="connsiteX2" fmla="*/ 41854 w 735891"/>
              <a:gd name="connsiteY2" fmla="*/ 41563 h 290945"/>
              <a:gd name="connsiteX3" fmla="*/ 290 w 735891"/>
              <a:gd name="connsiteY3" fmla="*/ 55418 h 290945"/>
              <a:gd name="connsiteX4" fmla="*/ 41854 w 735891"/>
              <a:gd name="connsiteY4" fmla="*/ 221673 h 290945"/>
              <a:gd name="connsiteX5" fmla="*/ 166545 w 735891"/>
              <a:gd name="connsiteY5" fmla="*/ 263236 h 290945"/>
              <a:gd name="connsiteX6" fmla="*/ 208109 w 735891"/>
              <a:gd name="connsiteY6" fmla="*/ 277091 h 290945"/>
              <a:gd name="connsiteX7" fmla="*/ 249672 w 735891"/>
              <a:gd name="connsiteY7" fmla="*/ 290945 h 290945"/>
              <a:gd name="connsiteX8" fmla="*/ 512909 w 735891"/>
              <a:gd name="connsiteY8" fmla="*/ 277091 h 290945"/>
              <a:gd name="connsiteX9" fmla="*/ 693018 w 735891"/>
              <a:gd name="connsiteY9" fmla="*/ 249382 h 290945"/>
              <a:gd name="connsiteX10" fmla="*/ 734581 w 735891"/>
              <a:gd name="connsiteY10" fmla="*/ 221673 h 290945"/>
              <a:gd name="connsiteX11" fmla="*/ 720727 w 735891"/>
              <a:gd name="connsiteY11" fmla="*/ 180109 h 290945"/>
              <a:gd name="connsiteX12" fmla="*/ 651454 w 735891"/>
              <a:gd name="connsiteY12" fmla="*/ 96982 h 290945"/>
              <a:gd name="connsiteX13" fmla="*/ 623745 w 735891"/>
              <a:gd name="connsiteY13" fmla="*/ 55418 h 290945"/>
              <a:gd name="connsiteX14" fmla="*/ 582181 w 735891"/>
              <a:gd name="connsiteY14" fmla="*/ 13854 h 29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5891" h="290945">
                <a:moveTo>
                  <a:pt x="637599" y="0"/>
                </a:moveTo>
                <a:cubicBezTo>
                  <a:pt x="600654" y="4618"/>
                  <a:pt x="563944" y="11897"/>
                  <a:pt x="526763" y="13854"/>
                </a:cubicBezTo>
                <a:cubicBezTo>
                  <a:pt x="350717" y="23120"/>
                  <a:pt x="202360" y="1437"/>
                  <a:pt x="41854" y="41563"/>
                </a:cubicBezTo>
                <a:cubicBezTo>
                  <a:pt x="27686" y="45105"/>
                  <a:pt x="14145" y="50800"/>
                  <a:pt x="290" y="55418"/>
                </a:cubicBezTo>
                <a:cubicBezTo>
                  <a:pt x="4125" y="93766"/>
                  <a:pt x="-15487" y="193002"/>
                  <a:pt x="41854" y="221673"/>
                </a:cubicBezTo>
                <a:cubicBezTo>
                  <a:pt x="41866" y="221679"/>
                  <a:pt x="145757" y="256307"/>
                  <a:pt x="166545" y="263236"/>
                </a:cubicBezTo>
                <a:lnTo>
                  <a:pt x="208109" y="277091"/>
                </a:lnTo>
                <a:lnTo>
                  <a:pt x="249672" y="290945"/>
                </a:lnTo>
                <a:lnTo>
                  <a:pt x="512909" y="277091"/>
                </a:lnTo>
                <a:cubicBezTo>
                  <a:pt x="648012" y="267774"/>
                  <a:pt x="613079" y="276027"/>
                  <a:pt x="693018" y="249382"/>
                </a:cubicBezTo>
                <a:cubicBezTo>
                  <a:pt x="706872" y="240146"/>
                  <a:pt x="728397" y="237133"/>
                  <a:pt x="734581" y="221673"/>
                </a:cubicBezTo>
                <a:cubicBezTo>
                  <a:pt x="740005" y="208113"/>
                  <a:pt x="727258" y="193171"/>
                  <a:pt x="720727" y="180109"/>
                </a:cubicBezTo>
                <a:cubicBezTo>
                  <a:pt x="694928" y="128510"/>
                  <a:pt x="689756" y="142945"/>
                  <a:pt x="651454" y="96982"/>
                </a:cubicBezTo>
                <a:cubicBezTo>
                  <a:pt x="640794" y="84190"/>
                  <a:pt x="635519" y="67192"/>
                  <a:pt x="623745" y="55418"/>
                </a:cubicBezTo>
                <a:cubicBezTo>
                  <a:pt x="578338" y="10011"/>
                  <a:pt x="582181" y="48558"/>
                  <a:pt x="582181" y="13854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13FF8291-CF41-458A-67B6-227A0B3CC524}"/>
              </a:ext>
            </a:extLst>
          </p:cNvPr>
          <p:cNvSpPr/>
          <p:nvPr/>
        </p:nvSpPr>
        <p:spPr>
          <a:xfrm>
            <a:off x="7689272" y="2432729"/>
            <a:ext cx="513927" cy="324326"/>
          </a:xfrm>
          <a:custGeom>
            <a:avLst/>
            <a:gdLst>
              <a:gd name="connsiteX0" fmla="*/ 637599 w 735891"/>
              <a:gd name="connsiteY0" fmla="*/ 0 h 290945"/>
              <a:gd name="connsiteX1" fmla="*/ 526763 w 735891"/>
              <a:gd name="connsiteY1" fmla="*/ 13854 h 290945"/>
              <a:gd name="connsiteX2" fmla="*/ 41854 w 735891"/>
              <a:gd name="connsiteY2" fmla="*/ 41563 h 290945"/>
              <a:gd name="connsiteX3" fmla="*/ 290 w 735891"/>
              <a:gd name="connsiteY3" fmla="*/ 55418 h 290945"/>
              <a:gd name="connsiteX4" fmla="*/ 41854 w 735891"/>
              <a:gd name="connsiteY4" fmla="*/ 221673 h 290945"/>
              <a:gd name="connsiteX5" fmla="*/ 166545 w 735891"/>
              <a:gd name="connsiteY5" fmla="*/ 263236 h 290945"/>
              <a:gd name="connsiteX6" fmla="*/ 208109 w 735891"/>
              <a:gd name="connsiteY6" fmla="*/ 277091 h 290945"/>
              <a:gd name="connsiteX7" fmla="*/ 249672 w 735891"/>
              <a:gd name="connsiteY7" fmla="*/ 290945 h 290945"/>
              <a:gd name="connsiteX8" fmla="*/ 512909 w 735891"/>
              <a:gd name="connsiteY8" fmla="*/ 277091 h 290945"/>
              <a:gd name="connsiteX9" fmla="*/ 693018 w 735891"/>
              <a:gd name="connsiteY9" fmla="*/ 249382 h 290945"/>
              <a:gd name="connsiteX10" fmla="*/ 734581 w 735891"/>
              <a:gd name="connsiteY10" fmla="*/ 221673 h 290945"/>
              <a:gd name="connsiteX11" fmla="*/ 720727 w 735891"/>
              <a:gd name="connsiteY11" fmla="*/ 180109 h 290945"/>
              <a:gd name="connsiteX12" fmla="*/ 651454 w 735891"/>
              <a:gd name="connsiteY12" fmla="*/ 96982 h 290945"/>
              <a:gd name="connsiteX13" fmla="*/ 623745 w 735891"/>
              <a:gd name="connsiteY13" fmla="*/ 55418 h 290945"/>
              <a:gd name="connsiteX14" fmla="*/ 582181 w 735891"/>
              <a:gd name="connsiteY14" fmla="*/ 13854 h 29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5891" h="290945">
                <a:moveTo>
                  <a:pt x="637599" y="0"/>
                </a:moveTo>
                <a:cubicBezTo>
                  <a:pt x="600654" y="4618"/>
                  <a:pt x="563944" y="11897"/>
                  <a:pt x="526763" y="13854"/>
                </a:cubicBezTo>
                <a:cubicBezTo>
                  <a:pt x="350717" y="23120"/>
                  <a:pt x="202360" y="1437"/>
                  <a:pt x="41854" y="41563"/>
                </a:cubicBezTo>
                <a:cubicBezTo>
                  <a:pt x="27686" y="45105"/>
                  <a:pt x="14145" y="50800"/>
                  <a:pt x="290" y="55418"/>
                </a:cubicBezTo>
                <a:cubicBezTo>
                  <a:pt x="4125" y="93766"/>
                  <a:pt x="-15487" y="193002"/>
                  <a:pt x="41854" y="221673"/>
                </a:cubicBezTo>
                <a:cubicBezTo>
                  <a:pt x="41866" y="221679"/>
                  <a:pt x="145757" y="256307"/>
                  <a:pt x="166545" y="263236"/>
                </a:cubicBezTo>
                <a:lnTo>
                  <a:pt x="208109" y="277091"/>
                </a:lnTo>
                <a:lnTo>
                  <a:pt x="249672" y="290945"/>
                </a:lnTo>
                <a:lnTo>
                  <a:pt x="512909" y="277091"/>
                </a:lnTo>
                <a:cubicBezTo>
                  <a:pt x="648012" y="267774"/>
                  <a:pt x="613079" y="276027"/>
                  <a:pt x="693018" y="249382"/>
                </a:cubicBezTo>
                <a:cubicBezTo>
                  <a:pt x="706872" y="240146"/>
                  <a:pt x="728397" y="237133"/>
                  <a:pt x="734581" y="221673"/>
                </a:cubicBezTo>
                <a:cubicBezTo>
                  <a:pt x="740005" y="208113"/>
                  <a:pt x="727258" y="193171"/>
                  <a:pt x="720727" y="180109"/>
                </a:cubicBezTo>
                <a:cubicBezTo>
                  <a:pt x="694928" y="128510"/>
                  <a:pt x="689756" y="142945"/>
                  <a:pt x="651454" y="96982"/>
                </a:cubicBezTo>
                <a:cubicBezTo>
                  <a:pt x="640794" y="84190"/>
                  <a:pt x="635519" y="67192"/>
                  <a:pt x="623745" y="55418"/>
                </a:cubicBezTo>
                <a:cubicBezTo>
                  <a:pt x="578338" y="10011"/>
                  <a:pt x="582181" y="48558"/>
                  <a:pt x="582181" y="13854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09154EA6-564E-5BA1-7AA7-887BE87BB312}"/>
              </a:ext>
            </a:extLst>
          </p:cNvPr>
          <p:cNvCxnSpPr>
            <a:cxnSpLocks/>
            <a:stCxn id="6" idx="8"/>
            <a:endCxn id="7" idx="0"/>
          </p:cNvCxnSpPr>
          <p:nvPr/>
        </p:nvCxnSpPr>
        <p:spPr>
          <a:xfrm flipH="1">
            <a:off x="3003530" y="1898073"/>
            <a:ext cx="1582325" cy="2692614"/>
          </a:xfrm>
          <a:prstGeom prst="curvedConnector4">
            <a:avLst>
              <a:gd name="adj1" fmla="val -14447"/>
              <a:gd name="adj2" fmla="val 50257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A3E52F07-3B03-DB90-E033-88F4DCE03435}"/>
              </a:ext>
            </a:extLst>
          </p:cNvPr>
          <p:cNvCxnSpPr>
            <a:cxnSpLocks/>
            <a:endCxn id="7" idx="0"/>
          </p:cNvCxnSpPr>
          <p:nvPr/>
        </p:nvCxnSpPr>
        <p:spPr>
          <a:xfrm rot="10800000" flipV="1">
            <a:off x="3003531" y="2581837"/>
            <a:ext cx="4602619" cy="2008849"/>
          </a:xfrm>
          <a:prstGeom prst="curvedConnector2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48D2383B-6B9C-8D62-5021-AA4B69C9E164}"/>
              </a:ext>
            </a:extLst>
          </p:cNvPr>
          <p:cNvCxnSpPr>
            <a:cxnSpLocks/>
          </p:cNvCxnSpPr>
          <p:nvPr/>
        </p:nvCxnSpPr>
        <p:spPr>
          <a:xfrm rot="10800000" flipV="1">
            <a:off x="3003532" y="1620981"/>
            <a:ext cx="7220832" cy="2969703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B692BF7-1C42-12E7-7E8A-5D1849B5A001}"/>
              </a:ext>
            </a:extLst>
          </p:cNvPr>
          <p:cNvSpPr txBox="1"/>
          <p:nvPr/>
        </p:nvSpPr>
        <p:spPr>
          <a:xfrm>
            <a:off x="8181112" y="6042895"/>
            <a:ext cx="3823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>
                <a:solidFill>
                  <a:srgbClr val="FF0000"/>
                </a:solidFill>
              </a:rPr>
              <a:t>注意检查if</a:t>
            </a:r>
            <a:r>
              <a:rPr lang="en-AU" dirty="0">
                <a:solidFill>
                  <a:srgbClr val="FF0000"/>
                </a:solidFill>
              </a:rPr>
              <a:t>-else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block, loop block, exception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flow</a:t>
            </a:r>
            <a:r>
              <a:rPr lang="zh-CN" altLang="en-US" dirty="0">
                <a:solidFill>
                  <a:srgbClr val="FF0000"/>
                </a:solidFill>
              </a:rPr>
              <a:t>配置是否有同样问题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F332DE67-F826-0633-25FA-A68BD81D53DB}"/>
              </a:ext>
            </a:extLst>
          </p:cNvPr>
          <p:cNvSpPr/>
          <p:nvPr/>
        </p:nvSpPr>
        <p:spPr>
          <a:xfrm>
            <a:off x="3911600" y="1155700"/>
            <a:ext cx="939800" cy="254000"/>
          </a:xfrm>
          <a:custGeom>
            <a:avLst/>
            <a:gdLst>
              <a:gd name="connsiteX0" fmla="*/ 736600 w 939800"/>
              <a:gd name="connsiteY0" fmla="*/ 0 h 330200"/>
              <a:gd name="connsiteX1" fmla="*/ 647700 w 939800"/>
              <a:gd name="connsiteY1" fmla="*/ 12700 h 330200"/>
              <a:gd name="connsiteX2" fmla="*/ 228600 w 939800"/>
              <a:gd name="connsiteY2" fmla="*/ 38100 h 330200"/>
              <a:gd name="connsiteX3" fmla="*/ 139700 w 939800"/>
              <a:gd name="connsiteY3" fmla="*/ 63500 h 330200"/>
              <a:gd name="connsiteX4" fmla="*/ 88900 w 939800"/>
              <a:gd name="connsiteY4" fmla="*/ 88900 h 330200"/>
              <a:gd name="connsiteX5" fmla="*/ 12700 w 939800"/>
              <a:gd name="connsiteY5" fmla="*/ 139700 h 330200"/>
              <a:gd name="connsiteX6" fmla="*/ 0 w 939800"/>
              <a:gd name="connsiteY6" fmla="*/ 177800 h 330200"/>
              <a:gd name="connsiteX7" fmla="*/ 38100 w 939800"/>
              <a:gd name="connsiteY7" fmla="*/ 279400 h 330200"/>
              <a:gd name="connsiteX8" fmla="*/ 88900 w 939800"/>
              <a:gd name="connsiteY8" fmla="*/ 317500 h 330200"/>
              <a:gd name="connsiteX9" fmla="*/ 127000 w 939800"/>
              <a:gd name="connsiteY9" fmla="*/ 330200 h 330200"/>
              <a:gd name="connsiteX10" fmla="*/ 444500 w 939800"/>
              <a:gd name="connsiteY10" fmla="*/ 317500 h 330200"/>
              <a:gd name="connsiteX11" fmla="*/ 520700 w 939800"/>
              <a:gd name="connsiteY11" fmla="*/ 292100 h 330200"/>
              <a:gd name="connsiteX12" fmla="*/ 571500 w 939800"/>
              <a:gd name="connsiteY12" fmla="*/ 279400 h 330200"/>
              <a:gd name="connsiteX13" fmla="*/ 609600 w 939800"/>
              <a:gd name="connsiteY13" fmla="*/ 266700 h 330200"/>
              <a:gd name="connsiteX14" fmla="*/ 673100 w 939800"/>
              <a:gd name="connsiteY14" fmla="*/ 254000 h 330200"/>
              <a:gd name="connsiteX15" fmla="*/ 762000 w 939800"/>
              <a:gd name="connsiteY15" fmla="*/ 228600 h 330200"/>
              <a:gd name="connsiteX16" fmla="*/ 812800 w 939800"/>
              <a:gd name="connsiteY16" fmla="*/ 215900 h 330200"/>
              <a:gd name="connsiteX17" fmla="*/ 850900 w 939800"/>
              <a:gd name="connsiteY17" fmla="*/ 203200 h 330200"/>
              <a:gd name="connsiteX18" fmla="*/ 939800 w 939800"/>
              <a:gd name="connsiteY18" fmla="*/ 177800 h 330200"/>
              <a:gd name="connsiteX19" fmla="*/ 927100 w 939800"/>
              <a:gd name="connsiteY19" fmla="*/ 139700 h 330200"/>
              <a:gd name="connsiteX20" fmla="*/ 850900 w 939800"/>
              <a:gd name="connsiteY20" fmla="*/ 50800 h 330200"/>
              <a:gd name="connsiteX21" fmla="*/ 762000 w 939800"/>
              <a:gd name="connsiteY21" fmla="*/ 12700 h 330200"/>
              <a:gd name="connsiteX22" fmla="*/ 596900 w 939800"/>
              <a:gd name="connsiteY22" fmla="*/ 2540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9800" h="330200">
                <a:moveTo>
                  <a:pt x="736600" y="0"/>
                </a:moveTo>
                <a:cubicBezTo>
                  <a:pt x="706967" y="4233"/>
                  <a:pt x="677585" y="10992"/>
                  <a:pt x="647700" y="12700"/>
                </a:cubicBezTo>
                <a:cubicBezTo>
                  <a:pt x="354566" y="29450"/>
                  <a:pt x="393111" y="1542"/>
                  <a:pt x="228600" y="38100"/>
                </a:cubicBezTo>
                <a:cubicBezTo>
                  <a:pt x="206292" y="43057"/>
                  <a:pt x="162546" y="53709"/>
                  <a:pt x="139700" y="63500"/>
                </a:cubicBezTo>
                <a:cubicBezTo>
                  <a:pt x="122299" y="70958"/>
                  <a:pt x="105134" y="79160"/>
                  <a:pt x="88900" y="88900"/>
                </a:cubicBezTo>
                <a:cubicBezTo>
                  <a:pt x="62723" y="104606"/>
                  <a:pt x="12700" y="139700"/>
                  <a:pt x="12700" y="139700"/>
                </a:cubicBezTo>
                <a:cubicBezTo>
                  <a:pt x="8467" y="152400"/>
                  <a:pt x="0" y="164413"/>
                  <a:pt x="0" y="177800"/>
                </a:cubicBezTo>
                <a:cubicBezTo>
                  <a:pt x="0" y="214146"/>
                  <a:pt x="11823" y="253123"/>
                  <a:pt x="38100" y="279400"/>
                </a:cubicBezTo>
                <a:cubicBezTo>
                  <a:pt x="53067" y="294367"/>
                  <a:pt x="70522" y="306998"/>
                  <a:pt x="88900" y="317500"/>
                </a:cubicBezTo>
                <a:cubicBezTo>
                  <a:pt x="100523" y="324142"/>
                  <a:pt x="114300" y="325967"/>
                  <a:pt x="127000" y="330200"/>
                </a:cubicBezTo>
                <a:cubicBezTo>
                  <a:pt x="232833" y="325967"/>
                  <a:pt x="339075" y="327702"/>
                  <a:pt x="444500" y="317500"/>
                </a:cubicBezTo>
                <a:cubicBezTo>
                  <a:pt x="471149" y="314921"/>
                  <a:pt x="494725" y="298594"/>
                  <a:pt x="520700" y="292100"/>
                </a:cubicBezTo>
                <a:cubicBezTo>
                  <a:pt x="537633" y="287867"/>
                  <a:pt x="554717" y="284195"/>
                  <a:pt x="571500" y="279400"/>
                </a:cubicBezTo>
                <a:cubicBezTo>
                  <a:pt x="584372" y="275722"/>
                  <a:pt x="596613" y="269947"/>
                  <a:pt x="609600" y="266700"/>
                </a:cubicBezTo>
                <a:cubicBezTo>
                  <a:pt x="630541" y="261465"/>
                  <a:pt x="652028" y="258683"/>
                  <a:pt x="673100" y="254000"/>
                </a:cubicBezTo>
                <a:cubicBezTo>
                  <a:pt x="762430" y="234149"/>
                  <a:pt x="687751" y="249814"/>
                  <a:pt x="762000" y="228600"/>
                </a:cubicBezTo>
                <a:cubicBezTo>
                  <a:pt x="778783" y="223805"/>
                  <a:pt x="796017" y="220695"/>
                  <a:pt x="812800" y="215900"/>
                </a:cubicBezTo>
                <a:cubicBezTo>
                  <a:pt x="825672" y="212222"/>
                  <a:pt x="838028" y="206878"/>
                  <a:pt x="850900" y="203200"/>
                </a:cubicBezTo>
                <a:cubicBezTo>
                  <a:pt x="962528" y="171306"/>
                  <a:pt x="848449" y="208250"/>
                  <a:pt x="939800" y="177800"/>
                </a:cubicBezTo>
                <a:cubicBezTo>
                  <a:pt x="935567" y="165100"/>
                  <a:pt x="933742" y="151323"/>
                  <a:pt x="927100" y="139700"/>
                </a:cubicBezTo>
                <a:cubicBezTo>
                  <a:pt x="915139" y="118768"/>
                  <a:pt x="872643" y="66331"/>
                  <a:pt x="850900" y="50800"/>
                </a:cubicBezTo>
                <a:cubicBezTo>
                  <a:pt x="823437" y="31183"/>
                  <a:pt x="793092" y="23064"/>
                  <a:pt x="762000" y="12700"/>
                </a:cubicBezTo>
                <a:lnTo>
                  <a:pt x="596900" y="254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65923E27-8E15-D8C2-0AAD-3F75B654A499}"/>
              </a:ext>
            </a:extLst>
          </p:cNvPr>
          <p:cNvSpPr/>
          <p:nvPr/>
        </p:nvSpPr>
        <p:spPr>
          <a:xfrm>
            <a:off x="10833100" y="1892300"/>
            <a:ext cx="655826" cy="292100"/>
          </a:xfrm>
          <a:custGeom>
            <a:avLst/>
            <a:gdLst>
              <a:gd name="connsiteX0" fmla="*/ 647700 w 655826"/>
              <a:gd name="connsiteY0" fmla="*/ 38100 h 292100"/>
              <a:gd name="connsiteX1" fmla="*/ 558800 w 655826"/>
              <a:gd name="connsiteY1" fmla="*/ 50800 h 292100"/>
              <a:gd name="connsiteX2" fmla="*/ 419100 w 655826"/>
              <a:gd name="connsiteY2" fmla="*/ 38100 h 292100"/>
              <a:gd name="connsiteX3" fmla="*/ 254000 w 655826"/>
              <a:gd name="connsiteY3" fmla="*/ 25400 h 292100"/>
              <a:gd name="connsiteX4" fmla="*/ 165100 w 655826"/>
              <a:gd name="connsiteY4" fmla="*/ 0 h 292100"/>
              <a:gd name="connsiteX5" fmla="*/ 12700 w 655826"/>
              <a:gd name="connsiteY5" fmla="*/ 12700 h 292100"/>
              <a:gd name="connsiteX6" fmla="*/ 0 w 655826"/>
              <a:gd name="connsiteY6" fmla="*/ 50800 h 292100"/>
              <a:gd name="connsiteX7" fmla="*/ 12700 w 655826"/>
              <a:gd name="connsiteY7" fmla="*/ 88900 h 292100"/>
              <a:gd name="connsiteX8" fmla="*/ 25400 w 655826"/>
              <a:gd name="connsiteY8" fmla="*/ 139700 h 292100"/>
              <a:gd name="connsiteX9" fmla="*/ 38100 w 655826"/>
              <a:gd name="connsiteY9" fmla="*/ 228600 h 292100"/>
              <a:gd name="connsiteX10" fmla="*/ 63500 w 655826"/>
              <a:gd name="connsiteY10" fmla="*/ 266700 h 292100"/>
              <a:gd name="connsiteX11" fmla="*/ 139700 w 655826"/>
              <a:gd name="connsiteY11" fmla="*/ 292100 h 292100"/>
              <a:gd name="connsiteX12" fmla="*/ 342900 w 655826"/>
              <a:gd name="connsiteY12" fmla="*/ 279400 h 292100"/>
              <a:gd name="connsiteX13" fmla="*/ 419100 w 655826"/>
              <a:gd name="connsiteY13" fmla="*/ 254000 h 292100"/>
              <a:gd name="connsiteX14" fmla="*/ 457200 w 655826"/>
              <a:gd name="connsiteY14" fmla="*/ 215900 h 292100"/>
              <a:gd name="connsiteX15" fmla="*/ 508000 w 655826"/>
              <a:gd name="connsiteY15" fmla="*/ 190500 h 292100"/>
              <a:gd name="connsiteX16" fmla="*/ 546100 w 655826"/>
              <a:gd name="connsiteY16" fmla="*/ 165100 h 292100"/>
              <a:gd name="connsiteX17" fmla="*/ 622300 w 655826"/>
              <a:gd name="connsiteY17" fmla="*/ 127000 h 292100"/>
              <a:gd name="connsiteX18" fmla="*/ 647700 w 655826"/>
              <a:gd name="connsiteY18" fmla="*/ 88900 h 292100"/>
              <a:gd name="connsiteX19" fmla="*/ 647700 w 655826"/>
              <a:gd name="connsiteY19" fmla="*/ 38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55826" h="292100">
                <a:moveTo>
                  <a:pt x="647700" y="38100"/>
                </a:moveTo>
                <a:cubicBezTo>
                  <a:pt x="632883" y="31750"/>
                  <a:pt x="588734" y="50800"/>
                  <a:pt x="558800" y="50800"/>
                </a:cubicBezTo>
                <a:cubicBezTo>
                  <a:pt x="512041" y="50800"/>
                  <a:pt x="465697" y="41983"/>
                  <a:pt x="419100" y="38100"/>
                </a:cubicBezTo>
                <a:lnTo>
                  <a:pt x="254000" y="25400"/>
                </a:lnTo>
                <a:cubicBezTo>
                  <a:pt x="236033" y="19411"/>
                  <a:pt x="181047" y="0"/>
                  <a:pt x="165100" y="0"/>
                </a:cubicBezTo>
                <a:cubicBezTo>
                  <a:pt x="114124" y="0"/>
                  <a:pt x="63500" y="8467"/>
                  <a:pt x="12700" y="12700"/>
                </a:cubicBezTo>
                <a:cubicBezTo>
                  <a:pt x="8467" y="25400"/>
                  <a:pt x="0" y="37413"/>
                  <a:pt x="0" y="50800"/>
                </a:cubicBezTo>
                <a:cubicBezTo>
                  <a:pt x="0" y="64187"/>
                  <a:pt x="9022" y="76028"/>
                  <a:pt x="12700" y="88900"/>
                </a:cubicBezTo>
                <a:cubicBezTo>
                  <a:pt x="17495" y="105683"/>
                  <a:pt x="22278" y="122527"/>
                  <a:pt x="25400" y="139700"/>
                </a:cubicBezTo>
                <a:cubicBezTo>
                  <a:pt x="30755" y="169151"/>
                  <a:pt x="29498" y="199928"/>
                  <a:pt x="38100" y="228600"/>
                </a:cubicBezTo>
                <a:cubicBezTo>
                  <a:pt x="42486" y="243220"/>
                  <a:pt x="50557" y="258610"/>
                  <a:pt x="63500" y="266700"/>
                </a:cubicBezTo>
                <a:cubicBezTo>
                  <a:pt x="86204" y="280890"/>
                  <a:pt x="139700" y="292100"/>
                  <a:pt x="139700" y="292100"/>
                </a:cubicBezTo>
                <a:cubicBezTo>
                  <a:pt x="207433" y="287867"/>
                  <a:pt x="275657" y="288570"/>
                  <a:pt x="342900" y="279400"/>
                </a:cubicBezTo>
                <a:cubicBezTo>
                  <a:pt x="369428" y="275782"/>
                  <a:pt x="419100" y="254000"/>
                  <a:pt x="419100" y="254000"/>
                </a:cubicBezTo>
                <a:cubicBezTo>
                  <a:pt x="431800" y="241300"/>
                  <a:pt x="442585" y="226339"/>
                  <a:pt x="457200" y="215900"/>
                </a:cubicBezTo>
                <a:cubicBezTo>
                  <a:pt x="472606" y="204896"/>
                  <a:pt x="491562" y="199893"/>
                  <a:pt x="508000" y="190500"/>
                </a:cubicBezTo>
                <a:cubicBezTo>
                  <a:pt x="521252" y="182927"/>
                  <a:pt x="532448" y="171926"/>
                  <a:pt x="546100" y="165100"/>
                </a:cubicBezTo>
                <a:cubicBezTo>
                  <a:pt x="651260" y="112520"/>
                  <a:pt x="513111" y="199793"/>
                  <a:pt x="622300" y="127000"/>
                </a:cubicBezTo>
                <a:cubicBezTo>
                  <a:pt x="630767" y="114300"/>
                  <a:pt x="640874" y="102552"/>
                  <a:pt x="647700" y="88900"/>
                </a:cubicBezTo>
                <a:cubicBezTo>
                  <a:pt x="653687" y="76926"/>
                  <a:pt x="662517" y="44450"/>
                  <a:pt x="647700" y="38100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38D90D-0673-F50A-F27E-2C8C9D952384}"/>
              </a:ext>
            </a:extLst>
          </p:cNvPr>
          <p:cNvSpPr txBox="1"/>
          <p:nvPr/>
        </p:nvSpPr>
        <p:spPr>
          <a:xfrm>
            <a:off x="8181112" y="4155633"/>
            <a:ext cx="38238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Cancel, </a:t>
            </a:r>
            <a:r>
              <a:rPr lang="en-AU" dirty="0" err="1"/>
              <a:t>Delete没有用户确认</a:t>
            </a:r>
            <a:endParaRPr lang="en-AU" dirty="0"/>
          </a:p>
          <a:p>
            <a:endParaRPr lang="en-AU" dirty="0"/>
          </a:p>
          <a:p>
            <a:r>
              <a:rPr lang="zh-CN" altLang="en-US" dirty="0"/>
              <a:t>编辑当前</a:t>
            </a:r>
            <a:r>
              <a:rPr lang="en-US" altLang="zh-CN" dirty="0"/>
              <a:t>flow</a:t>
            </a:r>
            <a:r>
              <a:rPr lang="zh-CN" altLang="en-US" dirty="0"/>
              <a:t>配置后，选择其他</a:t>
            </a:r>
            <a:r>
              <a:rPr lang="en-US" altLang="zh-CN" dirty="0"/>
              <a:t>flow</a:t>
            </a:r>
            <a:r>
              <a:rPr lang="zh-CN" altLang="en-US" dirty="0"/>
              <a:t>配置直接转换到其他</a:t>
            </a:r>
            <a:r>
              <a:rPr lang="en-US" altLang="zh-CN" dirty="0"/>
              <a:t>flow</a:t>
            </a:r>
            <a:r>
              <a:rPr lang="zh-CN" altLang="en-US" dirty="0"/>
              <a:t>，没有用户确认。参考</a:t>
            </a:r>
            <a:r>
              <a:rPr lang="en-US" altLang="zh-CN" dirty="0"/>
              <a:t>Slide 43</a:t>
            </a:r>
            <a:r>
              <a:rPr lang="zh-CN" altLang="en-US" dirty="0"/>
              <a:t>。</a:t>
            </a:r>
            <a:endParaRPr lang="en-US" dirty="0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4CA8E388-8816-F7B3-4328-7F500719765D}"/>
              </a:ext>
            </a:extLst>
          </p:cNvPr>
          <p:cNvSpPr/>
          <p:nvPr/>
        </p:nvSpPr>
        <p:spPr>
          <a:xfrm>
            <a:off x="1405083" y="2639122"/>
            <a:ext cx="939800" cy="210306"/>
          </a:xfrm>
          <a:custGeom>
            <a:avLst/>
            <a:gdLst>
              <a:gd name="connsiteX0" fmla="*/ 736600 w 939800"/>
              <a:gd name="connsiteY0" fmla="*/ 0 h 330200"/>
              <a:gd name="connsiteX1" fmla="*/ 647700 w 939800"/>
              <a:gd name="connsiteY1" fmla="*/ 12700 h 330200"/>
              <a:gd name="connsiteX2" fmla="*/ 228600 w 939800"/>
              <a:gd name="connsiteY2" fmla="*/ 38100 h 330200"/>
              <a:gd name="connsiteX3" fmla="*/ 139700 w 939800"/>
              <a:gd name="connsiteY3" fmla="*/ 63500 h 330200"/>
              <a:gd name="connsiteX4" fmla="*/ 88900 w 939800"/>
              <a:gd name="connsiteY4" fmla="*/ 88900 h 330200"/>
              <a:gd name="connsiteX5" fmla="*/ 12700 w 939800"/>
              <a:gd name="connsiteY5" fmla="*/ 139700 h 330200"/>
              <a:gd name="connsiteX6" fmla="*/ 0 w 939800"/>
              <a:gd name="connsiteY6" fmla="*/ 177800 h 330200"/>
              <a:gd name="connsiteX7" fmla="*/ 38100 w 939800"/>
              <a:gd name="connsiteY7" fmla="*/ 279400 h 330200"/>
              <a:gd name="connsiteX8" fmla="*/ 88900 w 939800"/>
              <a:gd name="connsiteY8" fmla="*/ 317500 h 330200"/>
              <a:gd name="connsiteX9" fmla="*/ 127000 w 939800"/>
              <a:gd name="connsiteY9" fmla="*/ 330200 h 330200"/>
              <a:gd name="connsiteX10" fmla="*/ 444500 w 939800"/>
              <a:gd name="connsiteY10" fmla="*/ 317500 h 330200"/>
              <a:gd name="connsiteX11" fmla="*/ 520700 w 939800"/>
              <a:gd name="connsiteY11" fmla="*/ 292100 h 330200"/>
              <a:gd name="connsiteX12" fmla="*/ 571500 w 939800"/>
              <a:gd name="connsiteY12" fmla="*/ 279400 h 330200"/>
              <a:gd name="connsiteX13" fmla="*/ 609600 w 939800"/>
              <a:gd name="connsiteY13" fmla="*/ 266700 h 330200"/>
              <a:gd name="connsiteX14" fmla="*/ 673100 w 939800"/>
              <a:gd name="connsiteY14" fmla="*/ 254000 h 330200"/>
              <a:gd name="connsiteX15" fmla="*/ 762000 w 939800"/>
              <a:gd name="connsiteY15" fmla="*/ 228600 h 330200"/>
              <a:gd name="connsiteX16" fmla="*/ 812800 w 939800"/>
              <a:gd name="connsiteY16" fmla="*/ 215900 h 330200"/>
              <a:gd name="connsiteX17" fmla="*/ 850900 w 939800"/>
              <a:gd name="connsiteY17" fmla="*/ 203200 h 330200"/>
              <a:gd name="connsiteX18" fmla="*/ 939800 w 939800"/>
              <a:gd name="connsiteY18" fmla="*/ 177800 h 330200"/>
              <a:gd name="connsiteX19" fmla="*/ 927100 w 939800"/>
              <a:gd name="connsiteY19" fmla="*/ 139700 h 330200"/>
              <a:gd name="connsiteX20" fmla="*/ 850900 w 939800"/>
              <a:gd name="connsiteY20" fmla="*/ 50800 h 330200"/>
              <a:gd name="connsiteX21" fmla="*/ 762000 w 939800"/>
              <a:gd name="connsiteY21" fmla="*/ 12700 h 330200"/>
              <a:gd name="connsiteX22" fmla="*/ 596900 w 939800"/>
              <a:gd name="connsiteY22" fmla="*/ 2540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39800" h="330200">
                <a:moveTo>
                  <a:pt x="736600" y="0"/>
                </a:moveTo>
                <a:cubicBezTo>
                  <a:pt x="706967" y="4233"/>
                  <a:pt x="677585" y="10992"/>
                  <a:pt x="647700" y="12700"/>
                </a:cubicBezTo>
                <a:cubicBezTo>
                  <a:pt x="354566" y="29450"/>
                  <a:pt x="393111" y="1542"/>
                  <a:pt x="228600" y="38100"/>
                </a:cubicBezTo>
                <a:cubicBezTo>
                  <a:pt x="206292" y="43057"/>
                  <a:pt x="162546" y="53709"/>
                  <a:pt x="139700" y="63500"/>
                </a:cubicBezTo>
                <a:cubicBezTo>
                  <a:pt x="122299" y="70958"/>
                  <a:pt x="105134" y="79160"/>
                  <a:pt x="88900" y="88900"/>
                </a:cubicBezTo>
                <a:cubicBezTo>
                  <a:pt x="62723" y="104606"/>
                  <a:pt x="12700" y="139700"/>
                  <a:pt x="12700" y="139700"/>
                </a:cubicBezTo>
                <a:cubicBezTo>
                  <a:pt x="8467" y="152400"/>
                  <a:pt x="0" y="164413"/>
                  <a:pt x="0" y="177800"/>
                </a:cubicBezTo>
                <a:cubicBezTo>
                  <a:pt x="0" y="214146"/>
                  <a:pt x="11823" y="253123"/>
                  <a:pt x="38100" y="279400"/>
                </a:cubicBezTo>
                <a:cubicBezTo>
                  <a:pt x="53067" y="294367"/>
                  <a:pt x="70522" y="306998"/>
                  <a:pt x="88900" y="317500"/>
                </a:cubicBezTo>
                <a:cubicBezTo>
                  <a:pt x="100523" y="324142"/>
                  <a:pt x="114300" y="325967"/>
                  <a:pt x="127000" y="330200"/>
                </a:cubicBezTo>
                <a:cubicBezTo>
                  <a:pt x="232833" y="325967"/>
                  <a:pt x="339075" y="327702"/>
                  <a:pt x="444500" y="317500"/>
                </a:cubicBezTo>
                <a:cubicBezTo>
                  <a:pt x="471149" y="314921"/>
                  <a:pt x="494725" y="298594"/>
                  <a:pt x="520700" y="292100"/>
                </a:cubicBezTo>
                <a:cubicBezTo>
                  <a:pt x="537633" y="287867"/>
                  <a:pt x="554717" y="284195"/>
                  <a:pt x="571500" y="279400"/>
                </a:cubicBezTo>
                <a:cubicBezTo>
                  <a:pt x="584372" y="275722"/>
                  <a:pt x="596613" y="269947"/>
                  <a:pt x="609600" y="266700"/>
                </a:cubicBezTo>
                <a:cubicBezTo>
                  <a:pt x="630541" y="261465"/>
                  <a:pt x="652028" y="258683"/>
                  <a:pt x="673100" y="254000"/>
                </a:cubicBezTo>
                <a:cubicBezTo>
                  <a:pt x="762430" y="234149"/>
                  <a:pt x="687751" y="249814"/>
                  <a:pt x="762000" y="228600"/>
                </a:cubicBezTo>
                <a:cubicBezTo>
                  <a:pt x="778783" y="223805"/>
                  <a:pt x="796017" y="220695"/>
                  <a:pt x="812800" y="215900"/>
                </a:cubicBezTo>
                <a:cubicBezTo>
                  <a:pt x="825672" y="212222"/>
                  <a:pt x="838028" y="206878"/>
                  <a:pt x="850900" y="203200"/>
                </a:cubicBezTo>
                <a:cubicBezTo>
                  <a:pt x="962528" y="171306"/>
                  <a:pt x="848449" y="208250"/>
                  <a:pt x="939800" y="177800"/>
                </a:cubicBezTo>
                <a:cubicBezTo>
                  <a:pt x="935567" y="165100"/>
                  <a:pt x="933742" y="151323"/>
                  <a:pt x="927100" y="139700"/>
                </a:cubicBezTo>
                <a:cubicBezTo>
                  <a:pt x="915139" y="118768"/>
                  <a:pt x="872643" y="66331"/>
                  <a:pt x="850900" y="50800"/>
                </a:cubicBezTo>
                <a:cubicBezTo>
                  <a:pt x="823437" y="31183"/>
                  <a:pt x="793092" y="23064"/>
                  <a:pt x="762000" y="12700"/>
                </a:cubicBezTo>
                <a:lnTo>
                  <a:pt x="596900" y="254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67AC0B2D-38D3-C51C-44D9-4D16D0F5C6B0}"/>
              </a:ext>
            </a:extLst>
          </p:cNvPr>
          <p:cNvCxnSpPr>
            <a:cxnSpLocks/>
            <a:endCxn id="24" idx="19"/>
          </p:cNvCxnSpPr>
          <p:nvPr/>
        </p:nvCxnSpPr>
        <p:spPr>
          <a:xfrm rot="10800000" flipV="1">
            <a:off x="2332184" y="1251742"/>
            <a:ext cx="1579417" cy="1476356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4ABC898-3386-9181-A0AF-717C2BB5E861}"/>
              </a:ext>
            </a:extLst>
          </p:cNvPr>
          <p:cNvSpPr txBox="1"/>
          <p:nvPr/>
        </p:nvSpPr>
        <p:spPr>
          <a:xfrm>
            <a:off x="87745" y="1412846"/>
            <a:ext cx="3823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这两处Description应该保持一致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831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704A241-4339-0FFC-5F83-DEF912321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462" y="120315"/>
            <a:ext cx="10235970" cy="6616653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C967F005-FAF5-A8A5-1A96-0CAE8661078E}"/>
              </a:ext>
            </a:extLst>
          </p:cNvPr>
          <p:cNvSpPr/>
          <p:nvPr/>
        </p:nvSpPr>
        <p:spPr>
          <a:xfrm>
            <a:off x="8031315" y="2033337"/>
            <a:ext cx="2183563" cy="324852"/>
          </a:xfrm>
          <a:custGeom>
            <a:avLst/>
            <a:gdLst>
              <a:gd name="connsiteX0" fmla="*/ 318601 w 2183563"/>
              <a:gd name="connsiteY0" fmla="*/ 48126 h 324852"/>
              <a:gd name="connsiteX1" fmla="*/ 5780 w 2183563"/>
              <a:gd name="connsiteY1" fmla="*/ 60158 h 324852"/>
              <a:gd name="connsiteX2" fmla="*/ 17811 w 2183563"/>
              <a:gd name="connsiteY2" fmla="*/ 108284 h 324852"/>
              <a:gd name="connsiteX3" fmla="*/ 41874 w 2183563"/>
              <a:gd name="connsiteY3" fmla="*/ 156410 h 324852"/>
              <a:gd name="connsiteX4" fmla="*/ 102032 w 2183563"/>
              <a:gd name="connsiteY4" fmla="*/ 204537 h 324852"/>
              <a:gd name="connsiteX5" fmla="*/ 174222 w 2183563"/>
              <a:gd name="connsiteY5" fmla="*/ 252663 h 324852"/>
              <a:gd name="connsiteX6" fmla="*/ 210317 w 2183563"/>
              <a:gd name="connsiteY6" fmla="*/ 276726 h 324852"/>
              <a:gd name="connsiteX7" fmla="*/ 258443 w 2183563"/>
              <a:gd name="connsiteY7" fmla="*/ 288758 h 324852"/>
              <a:gd name="connsiteX8" fmla="*/ 294538 w 2183563"/>
              <a:gd name="connsiteY8" fmla="*/ 300789 h 324852"/>
              <a:gd name="connsiteX9" fmla="*/ 559232 w 2183563"/>
              <a:gd name="connsiteY9" fmla="*/ 288758 h 324852"/>
              <a:gd name="connsiteX10" fmla="*/ 595327 w 2183563"/>
              <a:gd name="connsiteY10" fmla="*/ 276726 h 324852"/>
              <a:gd name="connsiteX11" fmla="*/ 643453 w 2183563"/>
              <a:gd name="connsiteY11" fmla="*/ 264695 h 324852"/>
              <a:gd name="connsiteX12" fmla="*/ 715643 w 2183563"/>
              <a:gd name="connsiteY12" fmla="*/ 252663 h 324852"/>
              <a:gd name="connsiteX13" fmla="*/ 811896 w 2183563"/>
              <a:gd name="connsiteY13" fmla="*/ 228600 h 324852"/>
              <a:gd name="connsiteX14" fmla="*/ 1088622 w 2183563"/>
              <a:gd name="connsiteY14" fmla="*/ 204537 h 324852"/>
              <a:gd name="connsiteX15" fmla="*/ 1365348 w 2183563"/>
              <a:gd name="connsiteY15" fmla="*/ 216568 h 324852"/>
              <a:gd name="connsiteX16" fmla="*/ 1521759 w 2183563"/>
              <a:gd name="connsiteY16" fmla="*/ 240631 h 324852"/>
              <a:gd name="connsiteX17" fmla="*/ 1593948 w 2183563"/>
              <a:gd name="connsiteY17" fmla="*/ 252663 h 324852"/>
              <a:gd name="connsiteX18" fmla="*/ 1714264 w 2183563"/>
              <a:gd name="connsiteY18" fmla="*/ 276726 h 324852"/>
              <a:gd name="connsiteX19" fmla="*/ 1774422 w 2183563"/>
              <a:gd name="connsiteY19" fmla="*/ 288758 h 324852"/>
              <a:gd name="connsiteX20" fmla="*/ 1822548 w 2183563"/>
              <a:gd name="connsiteY20" fmla="*/ 300789 h 324852"/>
              <a:gd name="connsiteX21" fmla="*/ 1894738 w 2183563"/>
              <a:gd name="connsiteY21" fmla="*/ 324852 h 324852"/>
              <a:gd name="connsiteX22" fmla="*/ 2015053 w 2183563"/>
              <a:gd name="connsiteY22" fmla="*/ 312821 h 324852"/>
              <a:gd name="connsiteX23" fmla="*/ 2099274 w 2183563"/>
              <a:gd name="connsiteY23" fmla="*/ 276726 h 324852"/>
              <a:gd name="connsiteX24" fmla="*/ 2135369 w 2183563"/>
              <a:gd name="connsiteY24" fmla="*/ 264695 h 324852"/>
              <a:gd name="connsiteX25" fmla="*/ 2171464 w 2183563"/>
              <a:gd name="connsiteY25" fmla="*/ 240631 h 324852"/>
              <a:gd name="connsiteX26" fmla="*/ 2087243 w 2183563"/>
              <a:gd name="connsiteY26" fmla="*/ 84221 h 324852"/>
              <a:gd name="connsiteX27" fmla="*/ 2039117 w 2183563"/>
              <a:gd name="connsiteY27" fmla="*/ 48126 h 324852"/>
              <a:gd name="connsiteX28" fmla="*/ 1966927 w 2183563"/>
              <a:gd name="connsiteY28" fmla="*/ 24063 h 324852"/>
              <a:gd name="connsiteX29" fmla="*/ 1846611 w 2183563"/>
              <a:gd name="connsiteY29" fmla="*/ 0 h 324852"/>
              <a:gd name="connsiteX30" fmla="*/ 1497696 w 2183563"/>
              <a:gd name="connsiteY30" fmla="*/ 12031 h 324852"/>
              <a:gd name="connsiteX31" fmla="*/ 499074 w 2183563"/>
              <a:gd name="connsiteY31" fmla="*/ 24063 h 324852"/>
              <a:gd name="connsiteX32" fmla="*/ 438917 w 2183563"/>
              <a:gd name="connsiteY32" fmla="*/ 36095 h 324852"/>
              <a:gd name="connsiteX33" fmla="*/ 246411 w 2183563"/>
              <a:gd name="connsiteY33" fmla="*/ 72189 h 324852"/>
              <a:gd name="connsiteX34" fmla="*/ 138127 w 2183563"/>
              <a:gd name="connsiteY34" fmla="*/ 96252 h 324852"/>
              <a:gd name="connsiteX35" fmla="*/ 77969 w 2183563"/>
              <a:gd name="connsiteY35" fmla="*/ 96252 h 324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183563" h="324852">
                <a:moveTo>
                  <a:pt x="318601" y="48126"/>
                </a:moveTo>
                <a:lnTo>
                  <a:pt x="5780" y="60158"/>
                </a:lnTo>
                <a:cubicBezTo>
                  <a:pt x="-10435" y="63401"/>
                  <a:pt x="12005" y="92801"/>
                  <a:pt x="17811" y="108284"/>
                </a:cubicBezTo>
                <a:cubicBezTo>
                  <a:pt x="24108" y="125078"/>
                  <a:pt x="31925" y="141487"/>
                  <a:pt x="41874" y="156410"/>
                </a:cubicBezTo>
                <a:cubicBezTo>
                  <a:pt x="58474" y="181310"/>
                  <a:pt x="79047" y="186149"/>
                  <a:pt x="102032" y="204537"/>
                </a:cubicBezTo>
                <a:cubicBezTo>
                  <a:pt x="182444" y="268866"/>
                  <a:pt x="46911" y="179914"/>
                  <a:pt x="174222" y="252663"/>
                </a:cubicBezTo>
                <a:cubicBezTo>
                  <a:pt x="186777" y="259837"/>
                  <a:pt x="197026" y="271030"/>
                  <a:pt x="210317" y="276726"/>
                </a:cubicBezTo>
                <a:cubicBezTo>
                  <a:pt x="225516" y="283240"/>
                  <a:pt x="242543" y="284215"/>
                  <a:pt x="258443" y="288758"/>
                </a:cubicBezTo>
                <a:cubicBezTo>
                  <a:pt x="270637" y="292242"/>
                  <a:pt x="282506" y="296779"/>
                  <a:pt x="294538" y="300789"/>
                </a:cubicBezTo>
                <a:cubicBezTo>
                  <a:pt x="382769" y="296779"/>
                  <a:pt x="471191" y="295801"/>
                  <a:pt x="559232" y="288758"/>
                </a:cubicBezTo>
                <a:cubicBezTo>
                  <a:pt x="571874" y="287747"/>
                  <a:pt x="583132" y="280210"/>
                  <a:pt x="595327" y="276726"/>
                </a:cubicBezTo>
                <a:cubicBezTo>
                  <a:pt x="611226" y="272183"/>
                  <a:pt x="627238" y="267938"/>
                  <a:pt x="643453" y="264695"/>
                </a:cubicBezTo>
                <a:cubicBezTo>
                  <a:pt x="667375" y="259911"/>
                  <a:pt x="691789" y="257775"/>
                  <a:pt x="715643" y="252663"/>
                </a:cubicBezTo>
                <a:cubicBezTo>
                  <a:pt x="747981" y="245733"/>
                  <a:pt x="779080" y="232702"/>
                  <a:pt x="811896" y="228600"/>
                </a:cubicBezTo>
                <a:cubicBezTo>
                  <a:pt x="967974" y="209089"/>
                  <a:pt x="875886" y="218719"/>
                  <a:pt x="1088622" y="204537"/>
                </a:cubicBezTo>
                <a:cubicBezTo>
                  <a:pt x="1180864" y="208547"/>
                  <a:pt x="1273210" y="210624"/>
                  <a:pt x="1365348" y="216568"/>
                </a:cubicBezTo>
                <a:cubicBezTo>
                  <a:pt x="1444297" y="221661"/>
                  <a:pt x="1453672" y="228252"/>
                  <a:pt x="1521759" y="240631"/>
                </a:cubicBezTo>
                <a:cubicBezTo>
                  <a:pt x="1545760" y="244995"/>
                  <a:pt x="1569971" y="248167"/>
                  <a:pt x="1593948" y="252663"/>
                </a:cubicBezTo>
                <a:cubicBezTo>
                  <a:pt x="1634147" y="260200"/>
                  <a:pt x="1674159" y="268705"/>
                  <a:pt x="1714264" y="276726"/>
                </a:cubicBezTo>
                <a:cubicBezTo>
                  <a:pt x="1734317" y="280737"/>
                  <a:pt x="1754583" y="283798"/>
                  <a:pt x="1774422" y="288758"/>
                </a:cubicBezTo>
                <a:cubicBezTo>
                  <a:pt x="1790464" y="292768"/>
                  <a:pt x="1806710" y="296038"/>
                  <a:pt x="1822548" y="300789"/>
                </a:cubicBezTo>
                <a:cubicBezTo>
                  <a:pt x="1846843" y="308077"/>
                  <a:pt x="1894738" y="324852"/>
                  <a:pt x="1894738" y="324852"/>
                </a:cubicBezTo>
                <a:cubicBezTo>
                  <a:pt x="1934843" y="320842"/>
                  <a:pt x="1975217" y="318950"/>
                  <a:pt x="2015053" y="312821"/>
                </a:cubicBezTo>
                <a:cubicBezTo>
                  <a:pt x="2044397" y="308307"/>
                  <a:pt x="2073414" y="287808"/>
                  <a:pt x="2099274" y="276726"/>
                </a:cubicBezTo>
                <a:cubicBezTo>
                  <a:pt x="2110931" y="271730"/>
                  <a:pt x="2123337" y="268705"/>
                  <a:pt x="2135369" y="264695"/>
                </a:cubicBezTo>
                <a:cubicBezTo>
                  <a:pt x="2147401" y="256674"/>
                  <a:pt x="2162431" y="251923"/>
                  <a:pt x="2171464" y="240631"/>
                </a:cubicBezTo>
                <a:cubicBezTo>
                  <a:pt x="2218353" y="182020"/>
                  <a:pt x="2115812" y="105648"/>
                  <a:pt x="2087243" y="84221"/>
                </a:cubicBezTo>
                <a:cubicBezTo>
                  <a:pt x="2071201" y="72189"/>
                  <a:pt x="2057053" y="57094"/>
                  <a:pt x="2039117" y="48126"/>
                </a:cubicBezTo>
                <a:cubicBezTo>
                  <a:pt x="2016430" y="36782"/>
                  <a:pt x="1990990" y="32084"/>
                  <a:pt x="1966927" y="24063"/>
                </a:cubicBezTo>
                <a:cubicBezTo>
                  <a:pt x="1903926" y="3063"/>
                  <a:pt x="1943394" y="13825"/>
                  <a:pt x="1846611" y="0"/>
                </a:cubicBezTo>
                <a:lnTo>
                  <a:pt x="1497696" y="12031"/>
                </a:lnTo>
                <a:lnTo>
                  <a:pt x="499074" y="24063"/>
                </a:lnTo>
                <a:cubicBezTo>
                  <a:pt x="478630" y="24528"/>
                  <a:pt x="459037" y="32437"/>
                  <a:pt x="438917" y="36095"/>
                </a:cubicBezTo>
                <a:cubicBezTo>
                  <a:pt x="364462" y="49632"/>
                  <a:pt x="326809" y="52089"/>
                  <a:pt x="246411" y="72189"/>
                </a:cubicBezTo>
                <a:cubicBezTo>
                  <a:pt x="219610" y="78890"/>
                  <a:pt x="163592" y="93706"/>
                  <a:pt x="138127" y="96252"/>
                </a:cubicBezTo>
                <a:cubicBezTo>
                  <a:pt x="118174" y="98247"/>
                  <a:pt x="98022" y="96252"/>
                  <a:pt x="77969" y="96252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74035B5-49B6-A83E-2E57-DE3BF98D061D}"/>
              </a:ext>
            </a:extLst>
          </p:cNvPr>
          <p:cNvCxnSpPr/>
          <p:nvPr/>
        </p:nvCxnSpPr>
        <p:spPr>
          <a:xfrm>
            <a:off x="3549316" y="2201779"/>
            <a:ext cx="281538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64F9C41-652B-4529-C632-56BD69B657BB}"/>
              </a:ext>
            </a:extLst>
          </p:cNvPr>
          <p:cNvSpPr txBox="1"/>
          <p:nvPr/>
        </p:nvSpPr>
        <p:spPr>
          <a:xfrm>
            <a:off x="3437759" y="1916665"/>
            <a:ext cx="4406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If-else/loop </a:t>
            </a:r>
            <a:r>
              <a:rPr lang="en-AU" dirty="0" err="1"/>
              <a:t>descriptio应该显示在这里</a:t>
            </a:r>
            <a:endParaRPr lang="en-US" dirty="0"/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39F446BB-AE4F-E0C3-041B-05C3AFB907CE}"/>
              </a:ext>
            </a:extLst>
          </p:cNvPr>
          <p:cNvCxnSpPr>
            <a:cxnSpLocks/>
            <a:endCxn id="8" idx="0"/>
          </p:cNvCxnSpPr>
          <p:nvPr/>
        </p:nvCxnSpPr>
        <p:spPr>
          <a:xfrm rot="10800000">
            <a:off x="5641175" y="1916665"/>
            <a:ext cx="2390143" cy="212920"/>
          </a:xfrm>
          <a:prstGeom prst="curvedConnector4">
            <a:avLst>
              <a:gd name="adj1" fmla="val 3906"/>
              <a:gd name="adj2" fmla="val 207364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reeform 12">
            <a:extLst>
              <a:ext uri="{FF2B5EF4-FFF2-40B4-BE49-F238E27FC236}">
                <a16:creationId xmlns:a16="http://schemas.microsoft.com/office/drawing/2014/main" id="{D3C4F4C0-630F-05B1-5CCD-8664FA825892}"/>
              </a:ext>
            </a:extLst>
          </p:cNvPr>
          <p:cNvSpPr/>
          <p:nvPr/>
        </p:nvSpPr>
        <p:spPr>
          <a:xfrm>
            <a:off x="8109284" y="2737949"/>
            <a:ext cx="601579" cy="450419"/>
          </a:xfrm>
          <a:custGeom>
            <a:avLst/>
            <a:gdLst>
              <a:gd name="connsiteX0" fmla="*/ 445169 w 601579"/>
              <a:gd name="connsiteY0" fmla="*/ 53377 h 450419"/>
              <a:gd name="connsiteX1" fmla="*/ 360948 w 601579"/>
              <a:gd name="connsiteY1" fmla="*/ 65409 h 450419"/>
              <a:gd name="connsiteX2" fmla="*/ 168442 w 601579"/>
              <a:gd name="connsiteY2" fmla="*/ 77440 h 450419"/>
              <a:gd name="connsiteX3" fmla="*/ 96253 w 601579"/>
              <a:gd name="connsiteY3" fmla="*/ 101504 h 450419"/>
              <a:gd name="connsiteX4" fmla="*/ 60158 w 601579"/>
              <a:gd name="connsiteY4" fmla="*/ 137598 h 450419"/>
              <a:gd name="connsiteX5" fmla="*/ 0 w 601579"/>
              <a:gd name="connsiteY5" fmla="*/ 209788 h 450419"/>
              <a:gd name="connsiteX6" fmla="*/ 24063 w 601579"/>
              <a:gd name="connsiteY6" fmla="*/ 390262 h 450419"/>
              <a:gd name="connsiteX7" fmla="*/ 36095 w 601579"/>
              <a:gd name="connsiteY7" fmla="*/ 426356 h 450419"/>
              <a:gd name="connsiteX8" fmla="*/ 84221 w 601579"/>
              <a:gd name="connsiteY8" fmla="*/ 450419 h 450419"/>
              <a:gd name="connsiteX9" fmla="*/ 276727 w 601579"/>
              <a:gd name="connsiteY9" fmla="*/ 438388 h 450419"/>
              <a:gd name="connsiteX10" fmla="*/ 324853 w 601579"/>
              <a:gd name="connsiteY10" fmla="*/ 414325 h 450419"/>
              <a:gd name="connsiteX11" fmla="*/ 360948 w 601579"/>
              <a:gd name="connsiteY11" fmla="*/ 402293 h 450419"/>
              <a:gd name="connsiteX12" fmla="*/ 409074 w 601579"/>
              <a:gd name="connsiteY12" fmla="*/ 378230 h 450419"/>
              <a:gd name="connsiteX13" fmla="*/ 445169 w 601579"/>
              <a:gd name="connsiteY13" fmla="*/ 366198 h 450419"/>
              <a:gd name="connsiteX14" fmla="*/ 529390 w 601579"/>
              <a:gd name="connsiteY14" fmla="*/ 318072 h 450419"/>
              <a:gd name="connsiteX15" fmla="*/ 565484 w 601579"/>
              <a:gd name="connsiteY15" fmla="*/ 281977 h 450419"/>
              <a:gd name="connsiteX16" fmla="*/ 601579 w 601579"/>
              <a:gd name="connsiteY16" fmla="*/ 197756 h 450419"/>
              <a:gd name="connsiteX17" fmla="*/ 589548 w 601579"/>
              <a:gd name="connsiteY17" fmla="*/ 65409 h 450419"/>
              <a:gd name="connsiteX18" fmla="*/ 553453 w 601579"/>
              <a:gd name="connsiteY18" fmla="*/ 41346 h 450419"/>
              <a:gd name="connsiteX19" fmla="*/ 505327 w 601579"/>
              <a:gd name="connsiteY19" fmla="*/ 17283 h 450419"/>
              <a:gd name="connsiteX20" fmla="*/ 300790 w 601579"/>
              <a:gd name="connsiteY20" fmla="*/ 5251 h 450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1579" h="450419">
                <a:moveTo>
                  <a:pt x="445169" y="53377"/>
                </a:moveTo>
                <a:cubicBezTo>
                  <a:pt x="417095" y="57388"/>
                  <a:pt x="389200" y="62952"/>
                  <a:pt x="360948" y="65409"/>
                </a:cubicBezTo>
                <a:cubicBezTo>
                  <a:pt x="296896" y="70979"/>
                  <a:pt x="232146" y="68753"/>
                  <a:pt x="168442" y="77440"/>
                </a:cubicBezTo>
                <a:cubicBezTo>
                  <a:pt x="143310" y="80867"/>
                  <a:pt x="96253" y="101504"/>
                  <a:pt x="96253" y="101504"/>
                </a:cubicBezTo>
                <a:cubicBezTo>
                  <a:pt x="84221" y="113535"/>
                  <a:pt x="71051" y="124527"/>
                  <a:pt x="60158" y="137598"/>
                </a:cubicBezTo>
                <a:cubicBezTo>
                  <a:pt x="-23603" y="238110"/>
                  <a:pt x="105461" y="104327"/>
                  <a:pt x="0" y="209788"/>
                </a:cubicBezTo>
                <a:cubicBezTo>
                  <a:pt x="7516" y="284949"/>
                  <a:pt x="7451" y="323816"/>
                  <a:pt x="24063" y="390262"/>
                </a:cubicBezTo>
                <a:cubicBezTo>
                  <a:pt x="27139" y="402566"/>
                  <a:pt x="27127" y="417388"/>
                  <a:pt x="36095" y="426356"/>
                </a:cubicBezTo>
                <a:cubicBezTo>
                  <a:pt x="48777" y="439038"/>
                  <a:pt x="68179" y="442398"/>
                  <a:pt x="84221" y="450419"/>
                </a:cubicBezTo>
                <a:cubicBezTo>
                  <a:pt x="148390" y="446409"/>
                  <a:pt x="213144" y="447925"/>
                  <a:pt x="276727" y="438388"/>
                </a:cubicBezTo>
                <a:cubicBezTo>
                  <a:pt x="294464" y="435727"/>
                  <a:pt x="308368" y="421390"/>
                  <a:pt x="324853" y="414325"/>
                </a:cubicBezTo>
                <a:cubicBezTo>
                  <a:pt x="336510" y="409329"/>
                  <a:pt x="349291" y="407289"/>
                  <a:pt x="360948" y="402293"/>
                </a:cubicBezTo>
                <a:cubicBezTo>
                  <a:pt x="377433" y="395228"/>
                  <a:pt x="392589" y="385295"/>
                  <a:pt x="409074" y="378230"/>
                </a:cubicBezTo>
                <a:cubicBezTo>
                  <a:pt x="420731" y="373234"/>
                  <a:pt x="433512" y="371194"/>
                  <a:pt x="445169" y="366198"/>
                </a:cubicBezTo>
                <a:cubicBezTo>
                  <a:pt x="469395" y="355815"/>
                  <a:pt x="508068" y="335841"/>
                  <a:pt x="529390" y="318072"/>
                </a:cubicBezTo>
                <a:cubicBezTo>
                  <a:pt x="542461" y="307179"/>
                  <a:pt x="555594" y="295823"/>
                  <a:pt x="565484" y="281977"/>
                </a:cubicBezTo>
                <a:cubicBezTo>
                  <a:pt x="584072" y="255954"/>
                  <a:pt x="591760" y="227216"/>
                  <a:pt x="601579" y="197756"/>
                </a:cubicBezTo>
                <a:cubicBezTo>
                  <a:pt x="597569" y="153640"/>
                  <a:pt x="602575" y="107748"/>
                  <a:pt x="589548" y="65409"/>
                </a:cubicBezTo>
                <a:cubicBezTo>
                  <a:pt x="585295" y="51588"/>
                  <a:pt x="566008" y="48520"/>
                  <a:pt x="553453" y="41346"/>
                </a:cubicBezTo>
                <a:cubicBezTo>
                  <a:pt x="537881" y="32448"/>
                  <a:pt x="521812" y="24348"/>
                  <a:pt x="505327" y="17283"/>
                </a:cubicBezTo>
                <a:cubicBezTo>
                  <a:pt x="435823" y="-12505"/>
                  <a:pt x="394007" y="5251"/>
                  <a:pt x="300790" y="525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E158CF-E8B2-C20A-D1BC-CA7369D4AAEC}"/>
              </a:ext>
            </a:extLst>
          </p:cNvPr>
          <p:cNvSpPr txBox="1"/>
          <p:nvPr/>
        </p:nvSpPr>
        <p:spPr>
          <a:xfrm>
            <a:off x="8234348" y="3901879"/>
            <a:ext cx="2654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/>
              <a:t>普通文本应该是黑色</a:t>
            </a:r>
            <a:endParaRPr lang="en-US" dirty="0"/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FAA4A1FA-7DB1-7E18-79CE-1D534E8BE375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>
            <a:off x="8234348" y="3188369"/>
            <a:ext cx="12700" cy="898177"/>
          </a:xfrm>
          <a:prstGeom prst="curvedConnector4">
            <a:avLst>
              <a:gd name="adj1" fmla="val -1800000"/>
              <a:gd name="adj2" fmla="val 60280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Freeform 17">
            <a:extLst>
              <a:ext uri="{FF2B5EF4-FFF2-40B4-BE49-F238E27FC236}">
                <a16:creationId xmlns:a16="http://schemas.microsoft.com/office/drawing/2014/main" id="{FC6D7AA3-53EB-DC1D-1AAE-1E1F5669285F}"/>
              </a:ext>
            </a:extLst>
          </p:cNvPr>
          <p:cNvSpPr/>
          <p:nvPr/>
        </p:nvSpPr>
        <p:spPr>
          <a:xfrm>
            <a:off x="9129260" y="3140648"/>
            <a:ext cx="964565" cy="450419"/>
          </a:xfrm>
          <a:custGeom>
            <a:avLst/>
            <a:gdLst>
              <a:gd name="connsiteX0" fmla="*/ 445169 w 601579"/>
              <a:gd name="connsiteY0" fmla="*/ 53377 h 450419"/>
              <a:gd name="connsiteX1" fmla="*/ 360948 w 601579"/>
              <a:gd name="connsiteY1" fmla="*/ 65409 h 450419"/>
              <a:gd name="connsiteX2" fmla="*/ 168442 w 601579"/>
              <a:gd name="connsiteY2" fmla="*/ 77440 h 450419"/>
              <a:gd name="connsiteX3" fmla="*/ 96253 w 601579"/>
              <a:gd name="connsiteY3" fmla="*/ 101504 h 450419"/>
              <a:gd name="connsiteX4" fmla="*/ 60158 w 601579"/>
              <a:gd name="connsiteY4" fmla="*/ 137598 h 450419"/>
              <a:gd name="connsiteX5" fmla="*/ 0 w 601579"/>
              <a:gd name="connsiteY5" fmla="*/ 209788 h 450419"/>
              <a:gd name="connsiteX6" fmla="*/ 24063 w 601579"/>
              <a:gd name="connsiteY6" fmla="*/ 390262 h 450419"/>
              <a:gd name="connsiteX7" fmla="*/ 36095 w 601579"/>
              <a:gd name="connsiteY7" fmla="*/ 426356 h 450419"/>
              <a:gd name="connsiteX8" fmla="*/ 84221 w 601579"/>
              <a:gd name="connsiteY8" fmla="*/ 450419 h 450419"/>
              <a:gd name="connsiteX9" fmla="*/ 276727 w 601579"/>
              <a:gd name="connsiteY9" fmla="*/ 438388 h 450419"/>
              <a:gd name="connsiteX10" fmla="*/ 324853 w 601579"/>
              <a:gd name="connsiteY10" fmla="*/ 414325 h 450419"/>
              <a:gd name="connsiteX11" fmla="*/ 360948 w 601579"/>
              <a:gd name="connsiteY11" fmla="*/ 402293 h 450419"/>
              <a:gd name="connsiteX12" fmla="*/ 409074 w 601579"/>
              <a:gd name="connsiteY12" fmla="*/ 378230 h 450419"/>
              <a:gd name="connsiteX13" fmla="*/ 445169 w 601579"/>
              <a:gd name="connsiteY13" fmla="*/ 366198 h 450419"/>
              <a:gd name="connsiteX14" fmla="*/ 529390 w 601579"/>
              <a:gd name="connsiteY14" fmla="*/ 318072 h 450419"/>
              <a:gd name="connsiteX15" fmla="*/ 565484 w 601579"/>
              <a:gd name="connsiteY15" fmla="*/ 281977 h 450419"/>
              <a:gd name="connsiteX16" fmla="*/ 601579 w 601579"/>
              <a:gd name="connsiteY16" fmla="*/ 197756 h 450419"/>
              <a:gd name="connsiteX17" fmla="*/ 589548 w 601579"/>
              <a:gd name="connsiteY17" fmla="*/ 65409 h 450419"/>
              <a:gd name="connsiteX18" fmla="*/ 553453 w 601579"/>
              <a:gd name="connsiteY18" fmla="*/ 41346 h 450419"/>
              <a:gd name="connsiteX19" fmla="*/ 505327 w 601579"/>
              <a:gd name="connsiteY19" fmla="*/ 17283 h 450419"/>
              <a:gd name="connsiteX20" fmla="*/ 300790 w 601579"/>
              <a:gd name="connsiteY20" fmla="*/ 5251 h 450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1579" h="450419">
                <a:moveTo>
                  <a:pt x="445169" y="53377"/>
                </a:moveTo>
                <a:cubicBezTo>
                  <a:pt x="417095" y="57388"/>
                  <a:pt x="389200" y="62952"/>
                  <a:pt x="360948" y="65409"/>
                </a:cubicBezTo>
                <a:cubicBezTo>
                  <a:pt x="296896" y="70979"/>
                  <a:pt x="232146" y="68753"/>
                  <a:pt x="168442" y="77440"/>
                </a:cubicBezTo>
                <a:cubicBezTo>
                  <a:pt x="143310" y="80867"/>
                  <a:pt x="96253" y="101504"/>
                  <a:pt x="96253" y="101504"/>
                </a:cubicBezTo>
                <a:cubicBezTo>
                  <a:pt x="84221" y="113535"/>
                  <a:pt x="71051" y="124527"/>
                  <a:pt x="60158" y="137598"/>
                </a:cubicBezTo>
                <a:cubicBezTo>
                  <a:pt x="-23603" y="238110"/>
                  <a:pt x="105461" y="104327"/>
                  <a:pt x="0" y="209788"/>
                </a:cubicBezTo>
                <a:cubicBezTo>
                  <a:pt x="7516" y="284949"/>
                  <a:pt x="7451" y="323816"/>
                  <a:pt x="24063" y="390262"/>
                </a:cubicBezTo>
                <a:cubicBezTo>
                  <a:pt x="27139" y="402566"/>
                  <a:pt x="27127" y="417388"/>
                  <a:pt x="36095" y="426356"/>
                </a:cubicBezTo>
                <a:cubicBezTo>
                  <a:pt x="48777" y="439038"/>
                  <a:pt x="68179" y="442398"/>
                  <a:pt x="84221" y="450419"/>
                </a:cubicBezTo>
                <a:cubicBezTo>
                  <a:pt x="148390" y="446409"/>
                  <a:pt x="213144" y="447925"/>
                  <a:pt x="276727" y="438388"/>
                </a:cubicBezTo>
                <a:cubicBezTo>
                  <a:pt x="294464" y="435727"/>
                  <a:pt x="308368" y="421390"/>
                  <a:pt x="324853" y="414325"/>
                </a:cubicBezTo>
                <a:cubicBezTo>
                  <a:pt x="336510" y="409329"/>
                  <a:pt x="349291" y="407289"/>
                  <a:pt x="360948" y="402293"/>
                </a:cubicBezTo>
                <a:cubicBezTo>
                  <a:pt x="377433" y="395228"/>
                  <a:pt x="392589" y="385295"/>
                  <a:pt x="409074" y="378230"/>
                </a:cubicBezTo>
                <a:cubicBezTo>
                  <a:pt x="420731" y="373234"/>
                  <a:pt x="433512" y="371194"/>
                  <a:pt x="445169" y="366198"/>
                </a:cubicBezTo>
                <a:cubicBezTo>
                  <a:pt x="469395" y="355815"/>
                  <a:pt x="508068" y="335841"/>
                  <a:pt x="529390" y="318072"/>
                </a:cubicBezTo>
                <a:cubicBezTo>
                  <a:pt x="542461" y="307179"/>
                  <a:pt x="555594" y="295823"/>
                  <a:pt x="565484" y="281977"/>
                </a:cubicBezTo>
                <a:cubicBezTo>
                  <a:pt x="584072" y="255954"/>
                  <a:pt x="591760" y="227216"/>
                  <a:pt x="601579" y="197756"/>
                </a:cubicBezTo>
                <a:cubicBezTo>
                  <a:pt x="597569" y="153640"/>
                  <a:pt x="602575" y="107748"/>
                  <a:pt x="589548" y="65409"/>
                </a:cubicBezTo>
                <a:cubicBezTo>
                  <a:pt x="585295" y="51588"/>
                  <a:pt x="566008" y="48520"/>
                  <a:pt x="553453" y="41346"/>
                </a:cubicBezTo>
                <a:cubicBezTo>
                  <a:pt x="537881" y="32448"/>
                  <a:pt x="521812" y="24348"/>
                  <a:pt x="505327" y="17283"/>
                </a:cubicBezTo>
                <a:cubicBezTo>
                  <a:pt x="435823" y="-12505"/>
                  <a:pt x="394007" y="5251"/>
                  <a:pt x="300790" y="525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04FE6D-6C87-2D31-31BA-38A66E48C380}"/>
              </a:ext>
            </a:extLst>
          </p:cNvPr>
          <p:cNvSpPr txBox="1"/>
          <p:nvPr/>
        </p:nvSpPr>
        <p:spPr>
          <a:xfrm>
            <a:off x="10214878" y="3243975"/>
            <a:ext cx="2654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Cancel, Delete, </a:t>
            </a:r>
            <a:r>
              <a:rPr lang="en-AU" dirty="0" err="1"/>
              <a:t>切换需要用户确认</a:t>
            </a:r>
            <a:endParaRPr lang="en-US" dirty="0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161C7847-C7EB-8E38-BAF7-73090FBBA66D}"/>
              </a:ext>
            </a:extLst>
          </p:cNvPr>
          <p:cNvSpPr/>
          <p:nvPr/>
        </p:nvSpPr>
        <p:spPr>
          <a:xfrm>
            <a:off x="3549316" y="2246259"/>
            <a:ext cx="421106" cy="324852"/>
          </a:xfrm>
          <a:custGeom>
            <a:avLst/>
            <a:gdLst>
              <a:gd name="connsiteX0" fmla="*/ 445169 w 601579"/>
              <a:gd name="connsiteY0" fmla="*/ 53377 h 450419"/>
              <a:gd name="connsiteX1" fmla="*/ 360948 w 601579"/>
              <a:gd name="connsiteY1" fmla="*/ 65409 h 450419"/>
              <a:gd name="connsiteX2" fmla="*/ 168442 w 601579"/>
              <a:gd name="connsiteY2" fmla="*/ 77440 h 450419"/>
              <a:gd name="connsiteX3" fmla="*/ 96253 w 601579"/>
              <a:gd name="connsiteY3" fmla="*/ 101504 h 450419"/>
              <a:gd name="connsiteX4" fmla="*/ 60158 w 601579"/>
              <a:gd name="connsiteY4" fmla="*/ 137598 h 450419"/>
              <a:gd name="connsiteX5" fmla="*/ 0 w 601579"/>
              <a:gd name="connsiteY5" fmla="*/ 209788 h 450419"/>
              <a:gd name="connsiteX6" fmla="*/ 24063 w 601579"/>
              <a:gd name="connsiteY6" fmla="*/ 390262 h 450419"/>
              <a:gd name="connsiteX7" fmla="*/ 36095 w 601579"/>
              <a:gd name="connsiteY7" fmla="*/ 426356 h 450419"/>
              <a:gd name="connsiteX8" fmla="*/ 84221 w 601579"/>
              <a:gd name="connsiteY8" fmla="*/ 450419 h 450419"/>
              <a:gd name="connsiteX9" fmla="*/ 276727 w 601579"/>
              <a:gd name="connsiteY9" fmla="*/ 438388 h 450419"/>
              <a:gd name="connsiteX10" fmla="*/ 324853 w 601579"/>
              <a:gd name="connsiteY10" fmla="*/ 414325 h 450419"/>
              <a:gd name="connsiteX11" fmla="*/ 360948 w 601579"/>
              <a:gd name="connsiteY11" fmla="*/ 402293 h 450419"/>
              <a:gd name="connsiteX12" fmla="*/ 409074 w 601579"/>
              <a:gd name="connsiteY12" fmla="*/ 378230 h 450419"/>
              <a:gd name="connsiteX13" fmla="*/ 445169 w 601579"/>
              <a:gd name="connsiteY13" fmla="*/ 366198 h 450419"/>
              <a:gd name="connsiteX14" fmla="*/ 529390 w 601579"/>
              <a:gd name="connsiteY14" fmla="*/ 318072 h 450419"/>
              <a:gd name="connsiteX15" fmla="*/ 565484 w 601579"/>
              <a:gd name="connsiteY15" fmla="*/ 281977 h 450419"/>
              <a:gd name="connsiteX16" fmla="*/ 601579 w 601579"/>
              <a:gd name="connsiteY16" fmla="*/ 197756 h 450419"/>
              <a:gd name="connsiteX17" fmla="*/ 589548 w 601579"/>
              <a:gd name="connsiteY17" fmla="*/ 65409 h 450419"/>
              <a:gd name="connsiteX18" fmla="*/ 553453 w 601579"/>
              <a:gd name="connsiteY18" fmla="*/ 41346 h 450419"/>
              <a:gd name="connsiteX19" fmla="*/ 505327 w 601579"/>
              <a:gd name="connsiteY19" fmla="*/ 17283 h 450419"/>
              <a:gd name="connsiteX20" fmla="*/ 300790 w 601579"/>
              <a:gd name="connsiteY20" fmla="*/ 5251 h 450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1579" h="450419">
                <a:moveTo>
                  <a:pt x="445169" y="53377"/>
                </a:moveTo>
                <a:cubicBezTo>
                  <a:pt x="417095" y="57388"/>
                  <a:pt x="389200" y="62952"/>
                  <a:pt x="360948" y="65409"/>
                </a:cubicBezTo>
                <a:cubicBezTo>
                  <a:pt x="296896" y="70979"/>
                  <a:pt x="232146" y="68753"/>
                  <a:pt x="168442" y="77440"/>
                </a:cubicBezTo>
                <a:cubicBezTo>
                  <a:pt x="143310" y="80867"/>
                  <a:pt x="96253" y="101504"/>
                  <a:pt x="96253" y="101504"/>
                </a:cubicBezTo>
                <a:cubicBezTo>
                  <a:pt x="84221" y="113535"/>
                  <a:pt x="71051" y="124527"/>
                  <a:pt x="60158" y="137598"/>
                </a:cubicBezTo>
                <a:cubicBezTo>
                  <a:pt x="-23603" y="238110"/>
                  <a:pt x="105461" y="104327"/>
                  <a:pt x="0" y="209788"/>
                </a:cubicBezTo>
                <a:cubicBezTo>
                  <a:pt x="7516" y="284949"/>
                  <a:pt x="7451" y="323816"/>
                  <a:pt x="24063" y="390262"/>
                </a:cubicBezTo>
                <a:cubicBezTo>
                  <a:pt x="27139" y="402566"/>
                  <a:pt x="27127" y="417388"/>
                  <a:pt x="36095" y="426356"/>
                </a:cubicBezTo>
                <a:cubicBezTo>
                  <a:pt x="48777" y="439038"/>
                  <a:pt x="68179" y="442398"/>
                  <a:pt x="84221" y="450419"/>
                </a:cubicBezTo>
                <a:cubicBezTo>
                  <a:pt x="148390" y="446409"/>
                  <a:pt x="213144" y="447925"/>
                  <a:pt x="276727" y="438388"/>
                </a:cubicBezTo>
                <a:cubicBezTo>
                  <a:pt x="294464" y="435727"/>
                  <a:pt x="308368" y="421390"/>
                  <a:pt x="324853" y="414325"/>
                </a:cubicBezTo>
                <a:cubicBezTo>
                  <a:pt x="336510" y="409329"/>
                  <a:pt x="349291" y="407289"/>
                  <a:pt x="360948" y="402293"/>
                </a:cubicBezTo>
                <a:cubicBezTo>
                  <a:pt x="377433" y="395228"/>
                  <a:pt x="392589" y="385295"/>
                  <a:pt x="409074" y="378230"/>
                </a:cubicBezTo>
                <a:cubicBezTo>
                  <a:pt x="420731" y="373234"/>
                  <a:pt x="433512" y="371194"/>
                  <a:pt x="445169" y="366198"/>
                </a:cubicBezTo>
                <a:cubicBezTo>
                  <a:pt x="469395" y="355815"/>
                  <a:pt x="508068" y="335841"/>
                  <a:pt x="529390" y="318072"/>
                </a:cubicBezTo>
                <a:cubicBezTo>
                  <a:pt x="542461" y="307179"/>
                  <a:pt x="555594" y="295823"/>
                  <a:pt x="565484" y="281977"/>
                </a:cubicBezTo>
                <a:cubicBezTo>
                  <a:pt x="584072" y="255954"/>
                  <a:pt x="591760" y="227216"/>
                  <a:pt x="601579" y="197756"/>
                </a:cubicBezTo>
                <a:cubicBezTo>
                  <a:pt x="597569" y="153640"/>
                  <a:pt x="602575" y="107748"/>
                  <a:pt x="589548" y="65409"/>
                </a:cubicBezTo>
                <a:cubicBezTo>
                  <a:pt x="585295" y="51588"/>
                  <a:pt x="566008" y="48520"/>
                  <a:pt x="553453" y="41346"/>
                </a:cubicBezTo>
                <a:cubicBezTo>
                  <a:pt x="537881" y="32448"/>
                  <a:pt x="521812" y="24348"/>
                  <a:pt x="505327" y="17283"/>
                </a:cubicBezTo>
                <a:cubicBezTo>
                  <a:pt x="435823" y="-12505"/>
                  <a:pt x="394007" y="5251"/>
                  <a:pt x="300790" y="525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BA856A90-C55E-04F1-ADCF-0C427697491A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>
            <a:off x="3970422" y="2358189"/>
            <a:ext cx="4263926" cy="1728356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Freeform 23">
            <a:extLst>
              <a:ext uri="{FF2B5EF4-FFF2-40B4-BE49-F238E27FC236}">
                <a16:creationId xmlns:a16="http://schemas.microsoft.com/office/drawing/2014/main" id="{6032DD5E-82DC-88BA-8118-D20DF98AD7B3}"/>
              </a:ext>
            </a:extLst>
          </p:cNvPr>
          <p:cNvSpPr/>
          <p:nvPr/>
        </p:nvSpPr>
        <p:spPr>
          <a:xfrm>
            <a:off x="3118152" y="2512739"/>
            <a:ext cx="1189153" cy="675629"/>
          </a:xfrm>
          <a:custGeom>
            <a:avLst/>
            <a:gdLst>
              <a:gd name="connsiteX0" fmla="*/ 445169 w 601579"/>
              <a:gd name="connsiteY0" fmla="*/ 53377 h 450419"/>
              <a:gd name="connsiteX1" fmla="*/ 360948 w 601579"/>
              <a:gd name="connsiteY1" fmla="*/ 65409 h 450419"/>
              <a:gd name="connsiteX2" fmla="*/ 168442 w 601579"/>
              <a:gd name="connsiteY2" fmla="*/ 77440 h 450419"/>
              <a:gd name="connsiteX3" fmla="*/ 96253 w 601579"/>
              <a:gd name="connsiteY3" fmla="*/ 101504 h 450419"/>
              <a:gd name="connsiteX4" fmla="*/ 60158 w 601579"/>
              <a:gd name="connsiteY4" fmla="*/ 137598 h 450419"/>
              <a:gd name="connsiteX5" fmla="*/ 0 w 601579"/>
              <a:gd name="connsiteY5" fmla="*/ 209788 h 450419"/>
              <a:gd name="connsiteX6" fmla="*/ 24063 w 601579"/>
              <a:gd name="connsiteY6" fmla="*/ 390262 h 450419"/>
              <a:gd name="connsiteX7" fmla="*/ 36095 w 601579"/>
              <a:gd name="connsiteY7" fmla="*/ 426356 h 450419"/>
              <a:gd name="connsiteX8" fmla="*/ 84221 w 601579"/>
              <a:gd name="connsiteY8" fmla="*/ 450419 h 450419"/>
              <a:gd name="connsiteX9" fmla="*/ 276727 w 601579"/>
              <a:gd name="connsiteY9" fmla="*/ 438388 h 450419"/>
              <a:gd name="connsiteX10" fmla="*/ 324853 w 601579"/>
              <a:gd name="connsiteY10" fmla="*/ 414325 h 450419"/>
              <a:gd name="connsiteX11" fmla="*/ 360948 w 601579"/>
              <a:gd name="connsiteY11" fmla="*/ 402293 h 450419"/>
              <a:gd name="connsiteX12" fmla="*/ 409074 w 601579"/>
              <a:gd name="connsiteY12" fmla="*/ 378230 h 450419"/>
              <a:gd name="connsiteX13" fmla="*/ 445169 w 601579"/>
              <a:gd name="connsiteY13" fmla="*/ 366198 h 450419"/>
              <a:gd name="connsiteX14" fmla="*/ 529390 w 601579"/>
              <a:gd name="connsiteY14" fmla="*/ 318072 h 450419"/>
              <a:gd name="connsiteX15" fmla="*/ 565484 w 601579"/>
              <a:gd name="connsiteY15" fmla="*/ 281977 h 450419"/>
              <a:gd name="connsiteX16" fmla="*/ 601579 w 601579"/>
              <a:gd name="connsiteY16" fmla="*/ 197756 h 450419"/>
              <a:gd name="connsiteX17" fmla="*/ 589548 w 601579"/>
              <a:gd name="connsiteY17" fmla="*/ 65409 h 450419"/>
              <a:gd name="connsiteX18" fmla="*/ 553453 w 601579"/>
              <a:gd name="connsiteY18" fmla="*/ 41346 h 450419"/>
              <a:gd name="connsiteX19" fmla="*/ 505327 w 601579"/>
              <a:gd name="connsiteY19" fmla="*/ 17283 h 450419"/>
              <a:gd name="connsiteX20" fmla="*/ 300790 w 601579"/>
              <a:gd name="connsiteY20" fmla="*/ 5251 h 450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1579" h="450419">
                <a:moveTo>
                  <a:pt x="445169" y="53377"/>
                </a:moveTo>
                <a:cubicBezTo>
                  <a:pt x="417095" y="57388"/>
                  <a:pt x="389200" y="62952"/>
                  <a:pt x="360948" y="65409"/>
                </a:cubicBezTo>
                <a:cubicBezTo>
                  <a:pt x="296896" y="70979"/>
                  <a:pt x="232146" y="68753"/>
                  <a:pt x="168442" y="77440"/>
                </a:cubicBezTo>
                <a:cubicBezTo>
                  <a:pt x="143310" y="80867"/>
                  <a:pt x="96253" y="101504"/>
                  <a:pt x="96253" y="101504"/>
                </a:cubicBezTo>
                <a:cubicBezTo>
                  <a:pt x="84221" y="113535"/>
                  <a:pt x="71051" y="124527"/>
                  <a:pt x="60158" y="137598"/>
                </a:cubicBezTo>
                <a:cubicBezTo>
                  <a:pt x="-23603" y="238110"/>
                  <a:pt x="105461" y="104327"/>
                  <a:pt x="0" y="209788"/>
                </a:cubicBezTo>
                <a:cubicBezTo>
                  <a:pt x="7516" y="284949"/>
                  <a:pt x="7451" y="323816"/>
                  <a:pt x="24063" y="390262"/>
                </a:cubicBezTo>
                <a:cubicBezTo>
                  <a:pt x="27139" y="402566"/>
                  <a:pt x="27127" y="417388"/>
                  <a:pt x="36095" y="426356"/>
                </a:cubicBezTo>
                <a:cubicBezTo>
                  <a:pt x="48777" y="439038"/>
                  <a:pt x="68179" y="442398"/>
                  <a:pt x="84221" y="450419"/>
                </a:cubicBezTo>
                <a:cubicBezTo>
                  <a:pt x="148390" y="446409"/>
                  <a:pt x="213144" y="447925"/>
                  <a:pt x="276727" y="438388"/>
                </a:cubicBezTo>
                <a:cubicBezTo>
                  <a:pt x="294464" y="435727"/>
                  <a:pt x="308368" y="421390"/>
                  <a:pt x="324853" y="414325"/>
                </a:cubicBezTo>
                <a:cubicBezTo>
                  <a:pt x="336510" y="409329"/>
                  <a:pt x="349291" y="407289"/>
                  <a:pt x="360948" y="402293"/>
                </a:cubicBezTo>
                <a:cubicBezTo>
                  <a:pt x="377433" y="395228"/>
                  <a:pt x="392589" y="385295"/>
                  <a:pt x="409074" y="378230"/>
                </a:cubicBezTo>
                <a:cubicBezTo>
                  <a:pt x="420731" y="373234"/>
                  <a:pt x="433512" y="371194"/>
                  <a:pt x="445169" y="366198"/>
                </a:cubicBezTo>
                <a:cubicBezTo>
                  <a:pt x="469395" y="355815"/>
                  <a:pt x="508068" y="335841"/>
                  <a:pt x="529390" y="318072"/>
                </a:cubicBezTo>
                <a:cubicBezTo>
                  <a:pt x="542461" y="307179"/>
                  <a:pt x="555594" y="295823"/>
                  <a:pt x="565484" y="281977"/>
                </a:cubicBezTo>
                <a:cubicBezTo>
                  <a:pt x="584072" y="255954"/>
                  <a:pt x="591760" y="227216"/>
                  <a:pt x="601579" y="197756"/>
                </a:cubicBezTo>
                <a:cubicBezTo>
                  <a:pt x="597569" y="153640"/>
                  <a:pt x="602575" y="107748"/>
                  <a:pt x="589548" y="65409"/>
                </a:cubicBezTo>
                <a:cubicBezTo>
                  <a:pt x="585295" y="51588"/>
                  <a:pt x="566008" y="48520"/>
                  <a:pt x="553453" y="41346"/>
                </a:cubicBezTo>
                <a:cubicBezTo>
                  <a:pt x="537881" y="32448"/>
                  <a:pt x="521812" y="24348"/>
                  <a:pt x="505327" y="17283"/>
                </a:cubicBezTo>
                <a:cubicBezTo>
                  <a:pt x="435823" y="-12505"/>
                  <a:pt x="394007" y="5251"/>
                  <a:pt x="300790" y="525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8FEE7D-E9B2-7CEF-7065-27BDB9A11A8E}"/>
              </a:ext>
            </a:extLst>
          </p:cNvPr>
          <p:cNvSpPr txBox="1"/>
          <p:nvPr/>
        </p:nvSpPr>
        <p:spPr>
          <a:xfrm>
            <a:off x="451222" y="2737949"/>
            <a:ext cx="26542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/>
              <a:t>该Command弹窗行为与其他弹窗不一致</a:t>
            </a:r>
            <a:r>
              <a:rPr lang="zh-CN" altLang="en-US" dirty="0"/>
              <a:t>。</a:t>
            </a:r>
            <a:r>
              <a:rPr lang="zh-CN" altLang="en-AU" dirty="0"/>
              <a:t>除非</a:t>
            </a:r>
            <a:r>
              <a:rPr lang="zh-CN" altLang="en-US" dirty="0"/>
              <a:t>选择</a:t>
            </a:r>
            <a:r>
              <a:rPr lang="en-US" altLang="zh-CN" dirty="0"/>
              <a:t>command</a:t>
            </a:r>
            <a:r>
              <a:rPr lang="zh-CN" altLang="en-US" dirty="0"/>
              <a:t>或者</a:t>
            </a:r>
            <a:r>
              <a:rPr lang="en-US" altLang="zh-CN" dirty="0"/>
              <a:t>Esc</a:t>
            </a:r>
            <a:r>
              <a:rPr lang="zh-CN" altLang="en-US" dirty="0"/>
              <a:t>，弹窗不会消失。</a:t>
            </a:r>
            <a:endParaRPr lang="en-AU" altLang="zh-CN" dirty="0"/>
          </a:p>
          <a:p>
            <a:endParaRPr lang="en-AU" altLang="zh-CN" dirty="0"/>
          </a:p>
          <a:p>
            <a:r>
              <a:rPr lang="zh-CN" altLang="en-US" dirty="0"/>
              <a:t>参考</a:t>
            </a:r>
            <a:r>
              <a:rPr lang="en-US" altLang="zh-CN" dirty="0"/>
              <a:t>Slide 54</a:t>
            </a:r>
            <a:r>
              <a:rPr lang="zh-CN" altLang="en-US" dirty="0"/>
              <a:t> </a:t>
            </a:r>
            <a:endParaRPr lang="en-US" dirty="0"/>
          </a:p>
        </p:txBody>
      </p: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2C2B9D82-CC0C-694C-29BA-8C97F5A52AC3}"/>
              </a:ext>
            </a:extLst>
          </p:cNvPr>
          <p:cNvCxnSpPr>
            <a:cxnSpLocks/>
          </p:cNvCxnSpPr>
          <p:nvPr/>
        </p:nvCxnSpPr>
        <p:spPr>
          <a:xfrm flipV="1">
            <a:off x="3118152" y="3188368"/>
            <a:ext cx="527416" cy="481265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3176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2C8DDD-40E0-3668-E801-72FEAD7D4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621" y="133993"/>
            <a:ext cx="9998242" cy="6462983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43B2A255-3241-4319-7925-3F9BF4D9CAD3}"/>
              </a:ext>
            </a:extLst>
          </p:cNvPr>
          <p:cNvSpPr/>
          <p:nvPr/>
        </p:nvSpPr>
        <p:spPr>
          <a:xfrm>
            <a:off x="3187728" y="3212289"/>
            <a:ext cx="2021946" cy="589690"/>
          </a:xfrm>
          <a:custGeom>
            <a:avLst/>
            <a:gdLst>
              <a:gd name="connsiteX0" fmla="*/ 602219 w 2021946"/>
              <a:gd name="connsiteY0" fmla="*/ 84364 h 589690"/>
              <a:gd name="connsiteX1" fmla="*/ 505967 w 2021946"/>
              <a:gd name="connsiteY1" fmla="*/ 96395 h 589690"/>
              <a:gd name="connsiteX2" fmla="*/ 48767 w 2021946"/>
              <a:gd name="connsiteY2" fmla="*/ 120458 h 589690"/>
              <a:gd name="connsiteX3" fmla="*/ 640 w 2021946"/>
              <a:gd name="connsiteY3" fmla="*/ 192648 h 589690"/>
              <a:gd name="connsiteX4" fmla="*/ 12672 w 2021946"/>
              <a:gd name="connsiteY4" fmla="*/ 349058 h 589690"/>
              <a:gd name="connsiteX5" fmla="*/ 24704 w 2021946"/>
              <a:gd name="connsiteY5" fmla="*/ 385153 h 589690"/>
              <a:gd name="connsiteX6" fmla="*/ 108925 w 2021946"/>
              <a:gd name="connsiteY6" fmla="*/ 457343 h 589690"/>
              <a:gd name="connsiteX7" fmla="*/ 145019 w 2021946"/>
              <a:gd name="connsiteY7" fmla="*/ 469374 h 589690"/>
              <a:gd name="connsiteX8" fmla="*/ 193146 w 2021946"/>
              <a:gd name="connsiteY8" fmla="*/ 493437 h 589690"/>
              <a:gd name="connsiteX9" fmla="*/ 313461 w 2021946"/>
              <a:gd name="connsiteY9" fmla="*/ 529532 h 589690"/>
              <a:gd name="connsiteX10" fmla="*/ 349556 w 2021946"/>
              <a:gd name="connsiteY10" fmla="*/ 541564 h 589690"/>
              <a:gd name="connsiteX11" fmla="*/ 457840 w 2021946"/>
              <a:gd name="connsiteY11" fmla="*/ 565627 h 589690"/>
              <a:gd name="connsiteX12" fmla="*/ 722535 w 2021946"/>
              <a:gd name="connsiteY12" fmla="*/ 553595 h 589690"/>
              <a:gd name="connsiteX13" fmla="*/ 866914 w 2021946"/>
              <a:gd name="connsiteY13" fmla="*/ 541564 h 589690"/>
              <a:gd name="connsiteX14" fmla="*/ 1360209 w 2021946"/>
              <a:gd name="connsiteY14" fmla="*/ 553595 h 589690"/>
              <a:gd name="connsiteX15" fmla="*/ 1444430 w 2021946"/>
              <a:gd name="connsiteY15" fmla="*/ 565627 h 589690"/>
              <a:gd name="connsiteX16" fmla="*/ 1492556 w 2021946"/>
              <a:gd name="connsiteY16" fmla="*/ 577658 h 589690"/>
              <a:gd name="connsiteX17" fmla="*/ 1588809 w 2021946"/>
              <a:gd name="connsiteY17" fmla="*/ 589690 h 589690"/>
              <a:gd name="connsiteX18" fmla="*/ 1841472 w 2021946"/>
              <a:gd name="connsiteY18" fmla="*/ 577658 h 589690"/>
              <a:gd name="connsiteX19" fmla="*/ 1937725 w 2021946"/>
              <a:gd name="connsiteY19" fmla="*/ 553595 h 589690"/>
              <a:gd name="connsiteX20" fmla="*/ 2021946 w 2021946"/>
              <a:gd name="connsiteY20" fmla="*/ 529532 h 589690"/>
              <a:gd name="connsiteX21" fmla="*/ 1997883 w 2021946"/>
              <a:gd name="connsiteY21" fmla="*/ 457343 h 589690"/>
              <a:gd name="connsiteX22" fmla="*/ 1937725 w 2021946"/>
              <a:gd name="connsiteY22" fmla="*/ 397185 h 589690"/>
              <a:gd name="connsiteX23" fmla="*/ 1889598 w 2021946"/>
              <a:gd name="connsiteY23" fmla="*/ 349058 h 589690"/>
              <a:gd name="connsiteX24" fmla="*/ 1853504 w 2021946"/>
              <a:gd name="connsiteY24" fmla="*/ 312964 h 589690"/>
              <a:gd name="connsiteX25" fmla="*/ 1769283 w 2021946"/>
              <a:gd name="connsiteY25" fmla="*/ 264837 h 589690"/>
              <a:gd name="connsiteX26" fmla="*/ 1733188 w 2021946"/>
              <a:gd name="connsiteY26" fmla="*/ 240774 h 589690"/>
              <a:gd name="connsiteX27" fmla="*/ 1685061 w 2021946"/>
              <a:gd name="connsiteY27" fmla="*/ 216711 h 589690"/>
              <a:gd name="connsiteX28" fmla="*/ 1648967 w 2021946"/>
              <a:gd name="connsiteY28" fmla="*/ 192648 h 589690"/>
              <a:gd name="connsiteX29" fmla="*/ 1600840 w 2021946"/>
              <a:gd name="connsiteY29" fmla="*/ 180616 h 589690"/>
              <a:gd name="connsiteX30" fmla="*/ 1552714 w 2021946"/>
              <a:gd name="connsiteY30" fmla="*/ 156553 h 589690"/>
              <a:gd name="connsiteX31" fmla="*/ 1456461 w 2021946"/>
              <a:gd name="connsiteY31" fmla="*/ 132490 h 589690"/>
              <a:gd name="connsiteX32" fmla="*/ 1372240 w 2021946"/>
              <a:gd name="connsiteY32" fmla="*/ 96395 h 589690"/>
              <a:gd name="connsiteX33" fmla="*/ 1239893 w 2021946"/>
              <a:gd name="connsiteY33" fmla="*/ 72332 h 589690"/>
              <a:gd name="connsiteX34" fmla="*/ 1203798 w 2021946"/>
              <a:gd name="connsiteY34" fmla="*/ 60300 h 589690"/>
              <a:gd name="connsiteX35" fmla="*/ 1071451 w 2021946"/>
              <a:gd name="connsiteY35" fmla="*/ 36237 h 589690"/>
              <a:gd name="connsiteX36" fmla="*/ 397683 w 2021946"/>
              <a:gd name="connsiteY36" fmla="*/ 12174 h 589690"/>
              <a:gd name="connsiteX37" fmla="*/ 301430 w 2021946"/>
              <a:gd name="connsiteY37" fmla="*/ 143 h 58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21946" h="589690">
                <a:moveTo>
                  <a:pt x="602219" y="84364"/>
                </a:moveTo>
                <a:cubicBezTo>
                  <a:pt x="570135" y="88374"/>
                  <a:pt x="538266" y="94893"/>
                  <a:pt x="505967" y="96395"/>
                </a:cubicBezTo>
                <a:cubicBezTo>
                  <a:pt x="45053" y="117833"/>
                  <a:pt x="220531" y="63205"/>
                  <a:pt x="48767" y="120458"/>
                </a:cubicBezTo>
                <a:cubicBezTo>
                  <a:pt x="29298" y="139927"/>
                  <a:pt x="2461" y="161693"/>
                  <a:pt x="640" y="192648"/>
                </a:cubicBezTo>
                <a:cubicBezTo>
                  <a:pt x="-2431" y="244848"/>
                  <a:pt x="6186" y="297171"/>
                  <a:pt x="12672" y="349058"/>
                </a:cubicBezTo>
                <a:cubicBezTo>
                  <a:pt x="14245" y="361643"/>
                  <a:pt x="17669" y="374600"/>
                  <a:pt x="24704" y="385153"/>
                </a:cubicBezTo>
                <a:cubicBezTo>
                  <a:pt x="37834" y="404849"/>
                  <a:pt x="90960" y="447077"/>
                  <a:pt x="108925" y="457343"/>
                </a:cubicBezTo>
                <a:cubicBezTo>
                  <a:pt x="119936" y="463635"/>
                  <a:pt x="133362" y="464378"/>
                  <a:pt x="145019" y="469374"/>
                </a:cubicBezTo>
                <a:cubicBezTo>
                  <a:pt x="161505" y="476439"/>
                  <a:pt x="176493" y="486776"/>
                  <a:pt x="193146" y="493437"/>
                </a:cubicBezTo>
                <a:cubicBezTo>
                  <a:pt x="264626" y="522029"/>
                  <a:pt x="251417" y="511804"/>
                  <a:pt x="313461" y="529532"/>
                </a:cubicBezTo>
                <a:cubicBezTo>
                  <a:pt x="325656" y="533016"/>
                  <a:pt x="337361" y="538080"/>
                  <a:pt x="349556" y="541564"/>
                </a:cubicBezTo>
                <a:cubicBezTo>
                  <a:pt x="389190" y="552888"/>
                  <a:pt x="416506" y="557360"/>
                  <a:pt x="457840" y="565627"/>
                </a:cubicBezTo>
                <a:lnTo>
                  <a:pt x="722535" y="553595"/>
                </a:lnTo>
                <a:cubicBezTo>
                  <a:pt x="770745" y="550759"/>
                  <a:pt x="818621" y="541564"/>
                  <a:pt x="866914" y="541564"/>
                </a:cubicBezTo>
                <a:cubicBezTo>
                  <a:pt x="1031395" y="541564"/>
                  <a:pt x="1195777" y="549585"/>
                  <a:pt x="1360209" y="553595"/>
                </a:cubicBezTo>
                <a:cubicBezTo>
                  <a:pt x="1388283" y="557606"/>
                  <a:pt x="1416529" y="560554"/>
                  <a:pt x="1444430" y="565627"/>
                </a:cubicBezTo>
                <a:cubicBezTo>
                  <a:pt x="1460699" y="568585"/>
                  <a:pt x="1476245" y="574940"/>
                  <a:pt x="1492556" y="577658"/>
                </a:cubicBezTo>
                <a:cubicBezTo>
                  <a:pt x="1524450" y="582974"/>
                  <a:pt x="1556725" y="585679"/>
                  <a:pt x="1588809" y="589690"/>
                </a:cubicBezTo>
                <a:cubicBezTo>
                  <a:pt x="1673030" y="585679"/>
                  <a:pt x="1757603" y="586334"/>
                  <a:pt x="1841472" y="577658"/>
                </a:cubicBezTo>
                <a:cubicBezTo>
                  <a:pt x="1874368" y="574255"/>
                  <a:pt x="1905641" y="561616"/>
                  <a:pt x="1937725" y="553595"/>
                </a:cubicBezTo>
                <a:cubicBezTo>
                  <a:pt x="1998159" y="538487"/>
                  <a:pt x="1970161" y="546794"/>
                  <a:pt x="2021946" y="529532"/>
                </a:cubicBezTo>
                <a:cubicBezTo>
                  <a:pt x="2013925" y="505469"/>
                  <a:pt x="2011501" y="478742"/>
                  <a:pt x="1997883" y="457343"/>
                </a:cubicBezTo>
                <a:cubicBezTo>
                  <a:pt x="1982658" y="433418"/>
                  <a:pt x="1957778" y="417238"/>
                  <a:pt x="1937725" y="397185"/>
                </a:cubicBezTo>
                <a:lnTo>
                  <a:pt x="1889598" y="349058"/>
                </a:lnTo>
                <a:cubicBezTo>
                  <a:pt x="1877567" y="337027"/>
                  <a:pt x="1867661" y="322402"/>
                  <a:pt x="1853504" y="312964"/>
                </a:cubicBezTo>
                <a:cubicBezTo>
                  <a:pt x="1765574" y="254343"/>
                  <a:pt x="1876125" y="325889"/>
                  <a:pt x="1769283" y="264837"/>
                </a:cubicBezTo>
                <a:cubicBezTo>
                  <a:pt x="1756728" y="257663"/>
                  <a:pt x="1745743" y="247948"/>
                  <a:pt x="1733188" y="240774"/>
                </a:cubicBezTo>
                <a:cubicBezTo>
                  <a:pt x="1717615" y="231875"/>
                  <a:pt x="1700634" y="225610"/>
                  <a:pt x="1685061" y="216711"/>
                </a:cubicBezTo>
                <a:cubicBezTo>
                  <a:pt x="1672506" y="209537"/>
                  <a:pt x="1662258" y="198344"/>
                  <a:pt x="1648967" y="192648"/>
                </a:cubicBezTo>
                <a:cubicBezTo>
                  <a:pt x="1633768" y="186134"/>
                  <a:pt x="1616323" y="186422"/>
                  <a:pt x="1600840" y="180616"/>
                </a:cubicBezTo>
                <a:cubicBezTo>
                  <a:pt x="1584046" y="174318"/>
                  <a:pt x="1569199" y="163618"/>
                  <a:pt x="1552714" y="156553"/>
                </a:cubicBezTo>
                <a:cubicBezTo>
                  <a:pt x="1520346" y="142681"/>
                  <a:pt x="1491764" y="139551"/>
                  <a:pt x="1456461" y="132490"/>
                </a:cubicBezTo>
                <a:cubicBezTo>
                  <a:pt x="1427037" y="117778"/>
                  <a:pt x="1404104" y="103476"/>
                  <a:pt x="1372240" y="96395"/>
                </a:cubicBezTo>
                <a:cubicBezTo>
                  <a:pt x="1275683" y="74938"/>
                  <a:pt x="1327490" y="94232"/>
                  <a:pt x="1239893" y="72332"/>
                </a:cubicBezTo>
                <a:cubicBezTo>
                  <a:pt x="1227589" y="69256"/>
                  <a:pt x="1216102" y="63376"/>
                  <a:pt x="1203798" y="60300"/>
                </a:cubicBezTo>
                <a:cubicBezTo>
                  <a:pt x="1180966" y="54592"/>
                  <a:pt x="1090748" y="38381"/>
                  <a:pt x="1071451" y="36237"/>
                </a:cubicBezTo>
                <a:cubicBezTo>
                  <a:pt x="851846" y="11837"/>
                  <a:pt x="607398" y="16940"/>
                  <a:pt x="397683" y="12174"/>
                </a:cubicBezTo>
                <a:cubicBezTo>
                  <a:pt x="325727" y="-2216"/>
                  <a:pt x="357975" y="143"/>
                  <a:pt x="301430" y="143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816150A-6FD2-662D-6717-89F9D1499590}"/>
              </a:ext>
            </a:extLst>
          </p:cNvPr>
          <p:cNvSpPr/>
          <p:nvPr/>
        </p:nvSpPr>
        <p:spPr>
          <a:xfrm>
            <a:off x="7984317" y="2522478"/>
            <a:ext cx="3012546" cy="589690"/>
          </a:xfrm>
          <a:custGeom>
            <a:avLst/>
            <a:gdLst>
              <a:gd name="connsiteX0" fmla="*/ 602219 w 2021946"/>
              <a:gd name="connsiteY0" fmla="*/ 84364 h 589690"/>
              <a:gd name="connsiteX1" fmla="*/ 505967 w 2021946"/>
              <a:gd name="connsiteY1" fmla="*/ 96395 h 589690"/>
              <a:gd name="connsiteX2" fmla="*/ 48767 w 2021946"/>
              <a:gd name="connsiteY2" fmla="*/ 120458 h 589690"/>
              <a:gd name="connsiteX3" fmla="*/ 640 w 2021946"/>
              <a:gd name="connsiteY3" fmla="*/ 192648 h 589690"/>
              <a:gd name="connsiteX4" fmla="*/ 12672 w 2021946"/>
              <a:gd name="connsiteY4" fmla="*/ 349058 h 589690"/>
              <a:gd name="connsiteX5" fmla="*/ 24704 w 2021946"/>
              <a:gd name="connsiteY5" fmla="*/ 385153 h 589690"/>
              <a:gd name="connsiteX6" fmla="*/ 108925 w 2021946"/>
              <a:gd name="connsiteY6" fmla="*/ 457343 h 589690"/>
              <a:gd name="connsiteX7" fmla="*/ 145019 w 2021946"/>
              <a:gd name="connsiteY7" fmla="*/ 469374 h 589690"/>
              <a:gd name="connsiteX8" fmla="*/ 193146 w 2021946"/>
              <a:gd name="connsiteY8" fmla="*/ 493437 h 589690"/>
              <a:gd name="connsiteX9" fmla="*/ 313461 w 2021946"/>
              <a:gd name="connsiteY9" fmla="*/ 529532 h 589690"/>
              <a:gd name="connsiteX10" fmla="*/ 349556 w 2021946"/>
              <a:gd name="connsiteY10" fmla="*/ 541564 h 589690"/>
              <a:gd name="connsiteX11" fmla="*/ 457840 w 2021946"/>
              <a:gd name="connsiteY11" fmla="*/ 565627 h 589690"/>
              <a:gd name="connsiteX12" fmla="*/ 722535 w 2021946"/>
              <a:gd name="connsiteY12" fmla="*/ 553595 h 589690"/>
              <a:gd name="connsiteX13" fmla="*/ 866914 w 2021946"/>
              <a:gd name="connsiteY13" fmla="*/ 541564 h 589690"/>
              <a:gd name="connsiteX14" fmla="*/ 1360209 w 2021946"/>
              <a:gd name="connsiteY14" fmla="*/ 553595 h 589690"/>
              <a:gd name="connsiteX15" fmla="*/ 1444430 w 2021946"/>
              <a:gd name="connsiteY15" fmla="*/ 565627 h 589690"/>
              <a:gd name="connsiteX16" fmla="*/ 1492556 w 2021946"/>
              <a:gd name="connsiteY16" fmla="*/ 577658 h 589690"/>
              <a:gd name="connsiteX17" fmla="*/ 1588809 w 2021946"/>
              <a:gd name="connsiteY17" fmla="*/ 589690 h 589690"/>
              <a:gd name="connsiteX18" fmla="*/ 1841472 w 2021946"/>
              <a:gd name="connsiteY18" fmla="*/ 577658 h 589690"/>
              <a:gd name="connsiteX19" fmla="*/ 1937725 w 2021946"/>
              <a:gd name="connsiteY19" fmla="*/ 553595 h 589690"/>
              <a:gd name="connsiteX20" fmla="*/ 2021946 w 2021946"/>
              <a:gd name="connsiteY20" fmla="*/ 529532 h 589690"/>
              <a:gd name="connsiteX21" fmla="*/ 1997883 w 2021946"/>
              <a:gd name="connsiteY21" fmla="*/ 457343 h 589690"/>
              <a:gd name="connsiteX22" fmla="*/ 1937725 w 2021946"/>
              <a:gd name="connsiteY22" fmla="*/ 397185 h 589690"/>
              <a:gd name="connsiteX23" fmla="*/ 1889598 w 2021946"/>
              <a:gd name="connsiteY23" fmla="*/ 349058 h 589690"/>
              <a:gd name="connsiteX24" fmla="*/ 1853504 w 2021946"/>
              <a:gd name="connsiteY24" fmla="*/ 312964 h 589690"/>
              <a:gd name="connsiteX25" fmla="*/ 1769283 w 2021946"/>
              <a:gd name="connsiteY25" fmla="*/ 264837 h 589690"/>
              <a:gd name="connsiteX26" fmla="*/ 1733188 w 2021946"/>
              <a:gd name="connsiteY26" fmla="*/ 240774 h 589690"/>
              <a:gd name="connsiteX27" fmla="*/ 1685061 w 2021946"/>
              <a:gd name="connsiteY27" fmla="*/ 216711 h 589690"/>
              <a:gd name="connsiteX28" fmla="*/ 1648967 w 2021946"/>
              <a:gd name="connsiteY28" fmla="*/ 192648 h 589690"/>
              <a:gd name="connsiteX29" fmla="*/ 1600840 w 2021946"/>
              <a:gd name="connsiteY29" fmla="*/ 180616 h 589690"/>
              <a:gd name="connsiteX30" fmla="*/ 1552714 w 2021946"/>
              <a:gd name="connsiteY30" fmla="*/ 156553 h 589690"/>
              <a:gd name="connsiteX31" fmla="*/ 1456461 w 2021946"/>
              <a:gd name="connsiteY31" fmla="*/ 132490 h 589690"/>
              <a:gd name="connsiteX32" fmla="*/ 1372240 w 2021946"/>
              <a:gd name="connsiteY32" fmla="*/ 96395 h 589690"/>
              <a:gd name="connsiteX33" fmla="*/ 1239893 w 2021946"/>
              <a:gd name="connsiteY33" fmla="*/ 72332 h 589690"/>
              <a:gd name="connsiteX34" fmla="*/ 1203798 w 2021946"/>
              <a:gd name="connsiteY34" fmla="*/ 60300 h 589690"/>
              <a:gd name="connsiteX35" fmla="*/ 1071451 w 2021946"/>
              <a:gd name="connsiteY35" fmla="*/ 36237 h 589690"/>
              <a:gd name="connsiteX36" fmla="*/ 397683 w 2021946"/>
              <a:gd name="connsiteY36" fmla="*/ 12174 h 589690"/>
              <a:gd name="connsiteX37" fmla="*/ 301430 w 2021946"/>
              <a:gd name="connsiteY37" fmla="*/ 143 h 58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21946" h="589690">
                <a:moveTo>
                  <a:pt x="602219" y="84364"/>
                </a:moveTo>
                <a:cubicBezTo>
                  <a:pt x="570135" y="88374"/>
                  <a:pt x="538266" y="94893"/>
                  <a:pt x="505967" y="96395"/>
                </a:cubicBezTo>
                <a:cubicBezTo>
                  <a:pt x="45053" y="117833"/>
                  <a:pt x="220531" y="63205"/>
                  <a:pt x="48767" y="120458"/>
                </a:cubicBezTo>
                <a:cubicBezTo>
                  <a:pt x="29298" y="139927"/>
                  <a:pt x="2461" y="161693"/>
                  <a:pt x="640" y="192648"/>
                </a:cubicBezTo>
                <a:cubicBezTo>
                  <a:pt x="-2431" y="244848"/>
                  <a:pt x="6186" y="297171"/>
                  <a:pt x="12672" y="349058"/>
                </a:cubicBezTo>
                <a:cubicBezTo>
                  <a:pt x="14245" y="361643"/>
                  <a:pt x="17669" y="374600"/>
                  <a:pt x="24704" y="385153"/>
                </a:cubicBezTo>
                <a:cubicBezTo>
                  <a:pt x="37834" y="404849"/>
                  <a:pt x="90960" y="447077"/>
                  <a:pt x="108925" y="457343"/>
                </a:cubicBezTo>
                <a:cubicBezTo>
                  <a:pt x="119936" y="463635"/>
                  <a:pt x="133362" y="464378"/>
                  <a:pt x="145019" y="469374"/>
                </a:cubicBezTo>
                <a:cubicBezTo>
                  <a:pt x="161505" y="476439"/>
                  <a:pt x="176493" y="486776"/>
                  <a:pt x="193146" y="493437"/>
                </a:cubicBezTo>
                <a:cubicBezTo>
                  <a:pt x="264626" y="522029"/>
                  <a:pt x="251417" y="511804"/>
                  <a:pt x="313461" y="529532"/>
                </a:cubicBezTo>
                <a:cubicBezTo>
                  <a:pt x="325656" y="533016"/>
                  <a:pt x="337361" y="538080"/>
                  <a:pt x="349556" y="541564"/>
                </a:cubicBezTo>
                <a:cubicBezTo>
                  <a:pt x="389190" y="552888"/>
                  <a:pt x="416506" y="557360"/>
                  <a:pt x="457840" y="565627"/>
                </a:cubicBezTo>
                <a:lnTo>
                  <a:pt x="722535" y="553595"/>
                </a:lnTo>
                <a:cubicBezTo>
                  <a:pt x="770745" y="550759"/>
                  <a:pt x="818621" y="541564"/>
                  <a:pt x="866914" y="541564"/>
                </a:cubicBezTo>
                <a:cubicBezTo>
                  <a:pt x="1031395" y="541564"/>
                  <a:pt x="1195777" y="549585"/>
                  <a:pt x="1360209" y="553595"/>
                </a:cubicBezTo>
                <a:cubicBezTo>
                  <a:pt x="1388283" y="557606"/>
                  <a:pt x="1416529" y="560554"/>
                  <a:pt x="1444430" y="565627"/>
                </a:cubicBezTo>
                <a:cubicBezTo>
                  <a:pt x="1460699" y="568585"/>
                  <a:pt x="1476245" y="574940"/>
                  <a:pt x="1492556" y="577658"/>
                </a:cubicBezTo>
                <a:cubicBezTo>
                  <a:pt x="1524450" y="582974"/>
                  <a:pt x="1556725" y="585679"/>
                  <a:pt x="1588809" y="589690"/>
                </a:cubicBezTo>
                <a:cubicBezTo>
                  <a:pt x="1673030" y="585679"/>
                  <a:pt x="1757603" y="586334"/>
                  <a:pt x="1841472" y="577658"/>
                </a:cubicBezTo>
                <a:cubicBezTo>
                  <a:pt x="1874368" y="574255"/>
                  <a:pt x="1905641" y="561616"/>
                  <a:pt x="1937725" y="553595"/>
                </a:cubicBezTo>
                <a:cubicBezTo>
                  <a:pt x="1998159" y="538487"/>
                  <a:pt x="1970161" y="546794"/>
                  <a:pt x="2021946" y="529532"/>
                </a:cubicBezTo>
                <a:cubicBezTo>
                  <a:pt x="2013925" y="505469"/>
                  <a:pt x="2011501" y="478742"/>
                  <a:pt x="1997883" y="457343"/>
                </a:cubicBezTo>
                <a:cubicBezTo>
                  <a:pt x="1982658" y="433418"/>
                  <a:pt x="1957778" y="417238"/>
                  <a:pt x="1937725" y="397185"/>
                </a:cubicBezTo>
                <a:lnTo>
                  <a:pt x="1889598" y="349058"/>
                </a:lnTo>
                <a:cubicBezTo>
                  <a:pt x="1877567" y="337027"/>
                  <a:pt x="1867661" y="322402"/>
                  <a:pt x="1853504" y="312964"/>
                </a:cubicBezTo>
                <a:cubicBezTo>
                  <a:pt x="1765574" y="254343"/>
                  <a:pt x="1876125" y="325889"/>
                  <a:pt x="1769283" y="264837"/>
                </a:cubicBezTo>
                <a:cubicBezTo>
                  <a:pt x="1756728" y="257663"/>
                  <a:pt x="1745743" y="247948"/>
                  <a:pt x="1733188" y="240774"/>
                </a:cubicBezTo>
                <a:cubicBezTo>
                  <a:pt x="1717615" y="231875"/>
                  <a:pt x="1700634" y="225610"/>
                  <a:pt x="1685061" y="216711"/>
                </a:cubicBezTo>
                <a:cubicBezTo>
                  <a:pt x="1672506" y="209537"/>
                  <a:pt x="1662258" y="198344"/>
                  <a:pt x="1648967" y="192648"/>
                </a:cubicBezTo>
                <a:cubicBezTo>
                  <a:pt x="1633768" y="186134"/>
                  <a:pt x="1616323" y="186422"/>
                  <a:pt x="1600840" y="180616"/>
                </a:cubicBezTo>
                <a:cubicBezTo>
                  <a:pt x="1584046" y="174318"/>
                  <a:pt x="1569199" y="163618"/>
                  <a:pt x="1552714" y="156553"/>
                </a:cubicBezTo>
                <a:cubicBezTo>
                  <a:pt x="1520346" y="142681"/>
                  <a:pt x="1491764" y="139551"/>
                  <a:pt x="1456461" y="132490"/>
                </a:cubicBezTo>
                <a:cubicBezTo>
                  <a:pt x="1427037" y="117778"/>
                  <a:pt x="1404104" y="103476"/>
                  <a:pt x="1372240" y="96395"/>
                </a:cubicBezTo>
                <a:cubicBezTo>
                  <a:pt x="1275683" y="74938"/>
                  <a:pt x="1327490" y="94232"/>
                  <a:pt x="1239893" y="72332"/>
                </a:cubicBezTo>
                <a:cubicBezTo>
                  <a:pt x="1227589" y="69256"/>
                  <a:pt x="1216102" y="63376"/>
                  <a:pt x="1203798" y="60300"/>
                </a:cubicBezTo>
                <a:cubicBezTo>
                  <a:pt x="1180966" y="54592"/>
                  <a:pt x="1090748" y="38381"/>
                  <a:pt x="1071451" y="36237"/>
                </a:cubicBezTo>
                <a:cubicBezTo>
                  <a:pt x="851846" y="11837"/>
                  <a:pt x="607398" y="16940"/>
                  <a:pt x="397683" y="12174"/>
                </a:cubicBezTo>
                <a:cubicBezTo>
                  <a:pt x="325727" y="-2216"/>
                  <a:pt x="357975" y="143"/>
                  <a:pt x="301430" y="143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82722-401C-40FD-983B-381019552B88}"/>
              </a:ext>
            </a:extLst>
          </p:cNvPr>
          <p:cNvSpPr txBox="1"/>
          <p:nvPr/>
        </p:nvSpPr>
        <p:spPr>
          <a:xfrm>
            <a:off x="6590034" y="4118444"/>
            <a:ext cx="4406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/>
              <a:t>缺省只是IF，没有else</a:t>
            </a:r>
            <a:r>
              <a:rPr lang="en-AU" dirty="0"/>
              <a:t> branch</a:t>
            </a:r>
            <a:r>
              <a:rPr lang="zh-CN" altLang="en-US" dirty="0"/>
              <a:t>。在配置</a:t>
            </a:r>
            <a:r>
              <a:rPr lang="en-US" altLang="zh-CN" dirty="0"/>
              <a:t>panel</a:t>
            </a:r>
            <a:r>
              <a:rPr lang="zh-CN" altLang="en-US" dirty="0"/>
              <a:t>可以添加</a:t>
            </a:r>
            <a:r>
              <a:rPr lang="en-US" altLang="zh-CN" dirty="0"/>
              <a:t>else or else-if branch.</a:t>
            </a:r>
            <a:endParaRPr lang="en-US" dirty="0"/>
          </a:p>
        </p:txBody>
      </p:sp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CFA05527-DC34-2222-2267-B0CCA46DB14F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>
            <a:off x="5209674" y="3705726"/>
            <a:ext cx="1380360" cy="735884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9C94A487-92D5-F98A-EA12-952DE5033E3E}"/>
              </a:ext>
            </a:extLst>
          </p:cNvPr>
          <p:cNvCxnSpPr>
            <a:cxnSpLocks/>
            <a:stCxn id="7" idx="0"/>
          </p:cNvCxnSpPr>
          <p:nvPr/>
        </p:nvCxnSpPr>
        <p:spPr>
          <a:xfrm rot="5400000" flipH="1" flipV="1">
            <a:off x="8658092" y="3247525"/>
            <a:ext cx="1006276" cy="735562"/>
          </a:xfrm>
          <a:prstGeom prst="curved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9489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FA94EC-28CB-5829-B4CF-4D6BBB4C4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26" y="207051"/>
            <a:ext cx="5490411" cy="35490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9038F-2094-12AD-8E74-6FD0CB7E8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7051"/>
            <a:ext cx="5490411" cy="3549067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CC38EBE4-50A5-8000-A2ED-CABB7472F08B}"/>
              </a:ext>
            </a:extLst>
          </p:cNvPr>
          <p:cNvSpPr/>
          <p:nvPr/>
        </p:nvSpPr>
        <p:spPr>
          <a:xfrm>
            <a:off x="4535905" y="770021"/>
            <a:ext cx="1118937" cy="2514600"/>
          </a:xfrm>
          <a:custGeom>
            <a:avLst/>
            <a:gdLst>
              <a:gd name="connsiteX0" fmla="*/ 397042 w 1118937"/>
              <a:gd name="connsiteY0" fmla="*/ 0 h 2514600"/>
              <a:gd name="connsiteX1" fmla="*/ 96253 w 1118937"/>
              <a:gd name="connsiteY1" fmla="*/ 336884 h 2514600"/>
              <a:gd name="connsiteX2" fmla="*/ 0 w 1118937"/>
              <a:gd name="connsiteY2" fmla="*/ 830179 h 2514600"/>
              <a:gd name="connsiteX3" fmla="*/ 12032 w 1118937"/>
              <a:gd name="connsiteY3" fmla="*/ 2033337 h 2514600"/>
              <a:gd name="connsiteX4" fmla="*/ 36095 w 1118937"/>
              <a:gd name="connsiteY4" fmla="*/ 2129590 h 2514600"/>
              <a:gd name="connsiteX5" fmla="*/ 60158 w 1118937"/>
              <a:gd name="connsiteY5" fmla="*/ 2249905 h 2514600"/>
              <a:gd name="connsiteX6" fmla="*/ 84221 w 1118937"/>
              <a:gd name="connsiteY6" fmla="*/ 2310063 h 2514600"/>
              <a:gd name="connsiteX7" fmla="*/ 108284 w 1118937"/>
              <a:gd name="connsiteY7" fmla="*/ 2394284 h 2514600"/>
              <a:gd name="connsiteX8" fmla="*/ 132348 w 1118937"/>
              <a:gd name="connsiteY8" fmla="*/ 2418347 h 2514600"/>
              <a:gd name="connsiteX9" fmla="*/ 168442 w 1118937"/>
              <a:gd name="connsiteY9" fmla="*/ 2466474 h 2514600"/>
              <a:gd name="connsiteX10" fmla="*/ 216569 w 1118937"/>
              <a:gd name="connsiteY10" fmla="*/ 2490537 h 2514600"/>
              <a:gd name="connsiteX11" fmla="*/ 300790 w 1118937"/>
              <a:gd name="connsiteY11" fmla="*/ 2514600 h 2514600"/>
              <a:gd name="connsiteX12" fmla="*/ 469232 w 1118937"/>
              <a:gd name="connsiteY12" fmla="*/ 2490537 h 2514600"/>
              <a:gd name="connsiteX13" fmla="*/ 565484 w 1118937"/>
              <a:gd name="connsiteY13" fmla="*/ 2382253 h 2514600"/>
              <a:gd name="connsiteX14" fmla="*/ 770021 w 1118937"/>
              <a:gd name="connsiteY14" fmla="*/ 2081463 h 2514600"/>
              <a:gd name="connsiteX15" fmla="*/ 854242 w 1118937"/>
              <a:gd name="connsiteY15" fmla="*/ 1925053 h 2514600"/>
              <a:gd name="connsiteX16" fmla="*/ 986590 w 1118937"/>
              <a:gd name="connsiteY16" fmla="*/ 1624263 h 2514600"/>
              <a:gd name="connsiteX17" fmla="*/ 1022684 w 1118937"/>
              <a:gd name="connsiteY17" fmla="*/ 1515979 h 2514600"/>
              <a:gd name="connsiteX18" fmla="*/ 1058779 w 1118937"/>
              <a:gd name="connsiteY18" fmla="*/ 1419726 h 2514600"/>
              <a:gd name="connsiteX19" fmla="*/ 1094874 w 1118937"/>
              <a:gd name="connsiteY19" fmla="*/ 1191126 h 2514600"/>
              <a:gd name="connsiteX20" fmla="*/ 1106906 w 1118937"/>
              <a:gd name="connsiteY20" fmla="*/ 1118937 h 2514600"/>
              <a:gd name="connsiteX21" fmla="*/ 1118937 w 1118937"/>
              <a:gd name="connsiteY21" fmla="*/ 902368 h 2514600"/>
              <a:gd name="connsiteX22" fmla="*/ 1106906 w 1118937"/>
              <a:gd name="connsiteY22" fmla="*/ 830179 h 2514600"/>
              <a:gd name="connsiteX23" fmla="*/ 1058779 w 1118937"/>
              <a:gd name="connsiteY23" fmla="*/ 661737 h 2514600"/>
              <a:gd name="connsiteX24" fmla="*/ 986590 w 1118937"/>
              <a:gd name="connsiteY24" fmla="*/ 517358 h 2514600"/>
              <a:gd name="connsiteX25" fmla="*/ 890337 w 1118937"/>
              <a:gd name="connsiteY25" fmla="*/ 397042 h 2514600"/>
              <a:gd name="connsiteX26" fmla="*/ 830179 w 1118937"/>
              <a:gd name="connsiteY26" fmla="*/ 324853 h 2514600"/>
              <a:gd name="connsiteX27" fmla="*/ 770021 w 1118937"/>
              <a:gd name="connsiteY27" fmla="*/ 264695 h 2514600"/>
              <a:gd name="connsiteX28" fmla="*/ 733927 w 1118937"/>
              <a:gd name="connsiteY28" fmla="*/ 216568 h 2514600"/>
              <a:gd name="connsiteX29" fmla="*/ 673769 w 1118937"/>
              <a:gd name="connsiteY29" fmla="*/ 156411 h 2514600"/>
              <a:gd name="connsiteX30" fmla="*/ 637674 w 1118937"/>
              <a:gd name="connsiteY30" fmla="*/ 120316 h 2514600"/>
              <a:gd name="connsiteX31" fmla="*/ 529390 w 1118937"/>
              <a:gd name="connsiteY31" fmla="*/ 48126 h 2514600"/>
              <a:gd name="connsiteX32" fmla="*/ 493295 w 1118937"/>
              <a:gd name="connsiteY32" fmla="*/ 24063 h 2514600"/>
              <a:gd name="connsiteX33" fmla="*/ 445169 w 1118937"/>
              <a:gd name="connsiteY33" fmla="*/ 0 h 2514600"/>
              <a:gd name="connsiteX34" fmla="*/ 397042 w 1118937"/>
              <a:gd name="connsiteY34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118937" h="2514600">
                <a:moveTo>
                  <a:pt x="397042" y="0"/>
                </a:moveTo>
                <a:cubicBezTo>
                  <a:pt x="296779" y="112295"/>
                  <a:pt x="167096" y="204053"/>
                  <a:pt x="96253" y="336884"/>
                </a:cubicBezTo>
                <a:cubicBezTo>
                  <a:pt x="39083" y="444078"/>
                  <a:pt x="16917" y="677935"/>
                  <a:pt x="0" y="830179"/>
                </a:cubicBezTo>
                <a:cubicBezTo>
                  <a:pt x="4011" y="1231232"/>
                  <a:pt x="895" y="1632419"/>
                  <a:pt x="12032" y="2033337"/>
                </a:cubicBezTo>
                <a:cubicBezTo>
                  <a:pt x="12950" y="2066396"/>
                  <a:pt x="29165" y="2097252"/>
                  <a:pt x="36095" y="2129590"/>
                </a:cubicBezTo>
                <a:cubicBezTo>
                  <a:pt x="46756" y="2179339"/>
                  <a:pt x="44983" y="2204379"/>
                  <a:pt x="60158" y="2249905"/>
                </a:cubicBezTo>
                <a:cubicBezTo>
                  <a:pt x="66988" y="2270394"/>
                  <a:pt x="77391" y="2289574"/>
                  <a:pt x="84221" y="2310063"/>
                </a:cubicBezTo>
                <a:cubicBezTo>
                  <a:pt x="88152" y="2321856"/>
                  <a:pt x="99596" y="2379804"/>
                  <a:pt x="108284" y="2394284"/>
                </a:cubicBezTo>
                <a:cubicBezTo>
                  <a:pt x="114120" y="2404011"/>
                  <a:pt x="125086" y="2409633"/>
                  <a:pt x="132348" y="2418347"/>
                </a:cubicBezTo>
                <a:cubicBezTo>
                  <a:pt x="145185" y="2433752"/>
                  <a:pt x="153217" y="2453424"/>
                  <a:pt x="168442" y="2466474"/>
                </a:cubicBezTo>
                <a:cubicBezTo>
                  <a:pt x="182060" y="2478147"/>
                  <a:pt x="200083" y="2483472"/>
                  <a:pt x="216569" y="2490537"/>
                </a:cubicBezTo>
                <a:cubicBezTo>
                  <a:pt x="240731" y="2500892"/>
                  <a:pt x="276372" y="2508495"/>
                  <a:pt x="300790" y="2514600"/>
                </a:cubicBezTo>
                <a:cubicBezTo>
                  <a:pt x="356937" y="2506579"/>
                  <a:pt x="415425" y="2508473"/>
                  <a:pt x="469232" y="2490537"/>
                </a:cubicBezTo>
                <a:cubicBezTo>
                  <a:pt x="488647" y="2484065"/>
                  <a:pt x="556239" y="2392423"/>
                  <a:pt x="565484" y="2382253"/>
                </a:cubicBezTo>
                <a:cubicBezTo>
                  <a:pt x="707789" y="2225717"/>
                  <a:pt x="600301" y="2396657"/>
                  <a:pt x="770021" y="2081463"/>
                </a:cubicBezTo>
                <a:cubicBezTo>
                  <a:pt x="798095" y="2029326"/>
                  <a:pt x="827760" y="1978016"/>
                  <a:pt x="854242" y="1925053"/>
                </a:cubicBezTo>
                <a:cubicBezTo>
                  <a:pt x="890594" y="1852349"/>
                  <a:pt x="956723" y="1702664"/>
                  <a:pt x="986590" y="1624263"/>
                </a:cubicBezTo>
                <a:cubicBezTo>
                  <a:pt x="1000135" y="1588708"/>
                  <a:pt x="1010021" y="1551857"/>
                  <a:pt x="1022684" y="1515979"/>
                </a:cubicBezTo>
                <a:cubicBezTo>
                  <a:pt x="1034088" y="1483666"/>
                  <a:pt x="1049608" y="1452742"/>
                  <a:pt x="1058779" y="1419726"/>
                </a:cubicBezTo>
                <a:cubicBezTo>
                  <a:pt x="1085937" y="1321957"/>
                  <a:pt x="1081901" y="1288418"/>
                  <a:pt x="1094874" y="1191126"/>
                </a:cubicBezTo>
                <a:cubicBezTo>
                  <a:pt x="1098098" y="1166945"/>
                  <a:pt x="1102895" y="1143000"/>
                  <a:pt x="1106906" y="1118937"/>
                </a:cubicBezTo>
                <a:cubicBezTo>
                  <a:pt x="1110916" y="1046747"/>
                  <a:pt x="1118937" y="974669"/>
                  <a:pt x="1118937" y="902368"/>
                </a:cubicBezTo>
                <a:cubicBezTo>
                  <a:pt x="1118937" y="877973"/>
                  <a:pt x="1110615" y="854290"/>
                  <a:pt x="1106906" y="830179"/>
                </a:cubicBezTo>
                <a:cubicBezTo>
                  <a:pt x="1090914" y="726233"/>
                  <a:pt x="1105657" y="760703"/>
                  <a:pt x="1058779" y="661737"/>
                </a:cubicBezTo>
                <a:cubicBezTo>
                  <a:pt x="1035745" y="613110"/>
                  <a:pt x="1020203" y="559374"/>
                  <a:pt x="986590" y="517358"/>
                </a:cubicBezTo>
                <a:cubicBezTo>
                  <a:pt x="954506" y="477253"/>
                  <a:pt x="913306" y="442980"/>
                  <a:pt x="890337" y="397042"/>
                </a:cubicBezTo>
                <a:cubicBezTo>
                  <a:pt x="859807" y="335982"/>
                  <a:pt x="881197" y="358865"/>
                  <a:pt x="830179" y="324853"/>
                </a:cubicBezTo>
                <a:cubicBezTo>
                  <a:pt x="766009" y="228596"/>
                  <a:pt x="850234" y="344909"/>
                  <a:pt x="770021" y="264695"/>
                </a:cubicBezTo>
                <a:cubicBezTo>
                  <a:pt x="755842" y="250516"/>
                  <a:pt x="747249" y="231556"/>
                  <a:pt x="733927" y="216568"/>
                </a:cubicBezTo>
                <a:cubicBezTo>
                  <a:pt x="715087" y="195373"/>
                  <a:pt x="693822" y="176463"/>
                  <a:pt x="673769" y="156411"/>
                </a:cubicBezTo>
                <a:cubicBezTo>
                  <a:pt x="661737" y="144379"/>
                  <a:pt x="651832" y="129754"/>
                  <a:pt x="637674" y="120316"/>
                </a:cubicBezTo>
                <a:lnTo>
                  <a:pt x="529390" y="48126"/>
                </a:lnTo>
                <a:cubicBezTo>
                  <a:pt x="517358" y="40105"/>
                  <a:pt x="506229" y="30530"/>
                  <a:pt x="493295" y="24063"/>
                </a:cubicBezTo>
                <a:lnTo>
                  <a:pt x="445169" y="0"/>
                </a:lnTo>
                <a:lnTo>
                  <a:pt x="397042" y="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6059A6F-8C0B-D8DF-1724-33F539E31094}"/>
              </a:ext>
            </a:extLst>
          </p:cNvPr>
          <p:cNvSpPr/>
          <p:nvPr/>
        </p:nvSpPr>
        <p:spPr>
          <a:xfrm>
            <a:off x="9741568" y="724284"/>
            <a:ext cx="2085474" cy="2704716"/>
          </a:xfrm>
          <a:custGeom>
            <a:avLst/>
            <a:gdLst>
              <a:gd name="connsiteX0" fmla="*/ 397042 w 1118937"/>
              <a:gd name="connsiteY0" fmla="*/ 0 h 2514600"/>
              <a:gd name="connsiteX1" fmla="*/ 96253 w 1118937"/>
              <a:gd name="connsiteY1" fmla="*/ 336884 h 2514600"/>
              <a:gd name="connsiteX2" fmla="*/ 0 w 1118937"/>
              <a:gd name="connsiteY2" fmla="*/ 830179 h 2514600"/>
              <a:gd name="connsiteX3" fmla="*/ 12032 w 1118937"/>
              <a:gd name="connsiteY3" fmla="*/ 2033337 h 2514600"/>
              <a:gd name="connsiteX4" fmla="*/ 36095 w 1118937"/>
              <a:gd name="connsiteY4" fmla="*/ 2129590 h 2514600"/>
              <a:gd name="connsiteX5" fmla="*/ 60158 w 1118937"/>
              <a:gd name="connsiteY5" fmla="*/ 2249905 h 2514600"/>
              <a:gd name="connsiteX6" fmla="*/ 84221 w 1118937"/>
              <a:gd name="connsiteY6" fmla="*/ 2310063 h 2514600"/>
              <a:gd name="connsiteX7" fmla="*/ 108284 w 1118937"/>
              <a:gd name="connsiteY7" fmla="*/ 2394284 h 2514600"/>
              <a:gd name="connsiteX8" fmla="*/ 132348 w 1118937"/>
              <a:gd name="connsiteY8" fmla="*/ 2418347 h 2514600"/>
              <a:gd name="connsiteX9" fmla="*/ 168442 w 1118937"/>
              <a:gd name="connsiteY9" fmla="*/ 2466474 h 2514600"/>
              <a:gd name="connsiteX10" fmla="*/ 216569 w 1118937"/>
              <a:gd name="connsiteY10" fmla="*/ 2490537 h 2514600"/>
              <a:gd name="connsiteX11" fmla="*/ 300790 w 1118937"/>
              <a:gd name="connsiteY11" fmla="*/ 2514600 h 2514600"/>
              <a:gd name="connsiteX12" fmla="*/ 469232 w 1118937"/>
              <a:gd name="connsiteY12" fmla="*/ 2490537 h 2514600"/>
              <a:gd name="connsiteX13" fmla="*/ 565484 w 1118937"/>
              <a:gd name="connsiteY13" fmla="*/ 2382253 h 2514600"/>
              <a:gd name="connsiteX14" fmla="*/ 770021 w 1118937"/>
              <a:gd name="connsiteY14" fmla="*/ 2081463 h 2514600"/>
              <a:gd name="connsiteX15" fmla="*/ 854242 w 1118937"/>
              <a:gd name="connsiteY15" fmla="*/ 1925053 h 2514600"/>
              <a:gd name="connsiteX16" fmla="*/ 986590 w 1118937"/>
              <a:gd name="connsiteY16" fmla="*/ 1624263 h 2514600"/>
              <a:gd name="connsiteX17" fmla="*/ 1022684 w 1118937"/>
              <a:gd name="connsiteY17" fmla="*/ 1515979 h 2514600"/>
              <a:gd name="connsiteX18" fmla="*/ 1058779 w 1118937"/>
              <a:gd name="connsiteY18" fmla="*/ 1419726 h 2514600"/>
              <a:gd name="connsiteX19" fmla="*/ 1094874 w 1118937"/>
              <a:gd name="connsiteY19" fmla="*/ 1191126 h 2514600"/>
              <a:gd name="connsiteX20" fmla="*/ 1106906 w 1118937"/>
              <a:gd name="connsiteY20" fmla="*/ 1118937 h 2514600"/>
              <a:gd name="connsiteX21" fmla="*/ 1118937 w 1118937"/>
              <a:gd name="connsiteY21" fmla="*/ 902368 h 2514600"/>
              <a:gd name="connsiteX22" fmla="*/ 1106906 w 1118937"/>
              <a:gd name="connsiteY22" fmla="*/ 830179 h 2514600"/>
              <a:gd name="connsiteX23" fmla="*/ 1058779 w 1118937"/>
              <a:gd name="connsiteY23" fmla="*/ 661737 h 2514600"/>
              <a:gd name="connsiteX24" fmla="*/ 986590 w 1118937"/>
              <a:gd name="connsiteY24" fmla="*/ 517358 h 2514600"/>
              <a:gd name="connsiteX25" fmla="*/ 890337 w 1118937"/>
              <a:gd name="connsiteY25" fmla="*/ 397042 h 2514600"/>
              <a:gd name="connsiteX26" fmla="*/ 830179 w 1118937"/>
              <a:gd name="connsiteY26" fmla="*/ 324853 h 2514600"/>
              <a:gd name="connsiteX27" fmla="*/ 770021 w 1118937"/>
              <a:gd name="connsiteY27" fmla="*/ 264695 h 2514600"/>
              <a:gd name="connsiteX28" fmla="*/ 733927 w 1118937"/>
              <a:gd name="connsiteY28" fmla="*/ 216568 h 2514600"/>
              <a:gd name="connsiteX29" fmla="*/ 673769 w 1118937"/>
              <a:gd name="connsiteY29" fmla="*/ 156411 h 2514600"/>
              <a:gd name="connsiteX30" fmla="*/ 637674 w 1118937"/>
              <a:gd name="connsiteY30" fmla="*/ 120316 h 2514600"/>
              <a:gd name="connsiteX31" fmla="*/ 529390 w 1118937"/>
              <a:gd name="connsiteY31" fmla="*/ 48126 h 2514600"/>
              <a:gd name="connsiteX32" fmla="*/ 493295 w 1118937"/>
              <a:gd name="connsiteY32" fmla="*/ 24063 h 2514600"/>
              <a:gd name="connsiteX33" fmla="*/ 445169 w 1118937"/>
              <a:gd name="connsiteY33" fmla="*/ 0 h 2514600"/>
              <a:gd name="connsiteX34" fmla="*/ 397042 w 1118937"/>
              <a:gd name="connsiteY34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118937" h="2514600">
                <a:moveTo>
                  <a:pt x="397042" y="0"/>
                </a:moveTo>
                <a:cubicBezTo>
                  <a:pt x="296779" y="112295"/>
                  <a:pt x="167096" y="204053"/>
                  <a:pt x="96253" y="336884"/>
                </a:cubicBezTo>
                <a:cubicBezTo>
                  <a:pt x="39083" y="444078"/>
                  <a:pt x="16917" y="677935"/>
                  <a:pt x="0" y="830179"/>
                </a:cubicBezTo>
                <a:cubicBezTo>
                  <a:pt x="4011" y="1231232"/>
                  <a:pt x="895" y="1632419"/>
                  <a:pt x="12032" y="2033337"/>
                </a:cubicBezTo>
                <a:cubicBezTo>
                  <a:pt x="12950" y="2066396"/>
                  <a:pt x="29165" y="2097252"/>
                  <a:pt x="36095" y="2129590"/>
                </a:cubicBezTo>
                <a:cubicBezTo>
                  <a:pt x="46756" y="2179339"/>
                  <a:pt x="44983" y="2204379"/>
                  <a:pt x="60158" y="2249905"/>
                </a:cubicBezTo>
                <a:cubicBezTo>
                  <a:pt x="66988" y="2270394"/>
                  <a:pt x="77391" y="2289574"/>
                  <a:pt x="84221" y="2310063"/>
                </a:cubicBezTo>
                <a:cubicBezTo>
                  <a:pt x="88152" y="2321856"/>
                  <a:pt x="99596" y="2379804"/>
                  <a:pt x="108284" y="2394284"/>
                </a:cubicBezTo>
                <a:cubicBezTo>
                  <a:pt x="114120" y="2404011"/>
                  <a:pt x="125086" y="2409633"/>
                  <a:pt x="132348" y="2418347"/>
                </a:cubicBezTo>
                <a:cubicBezTo>
                  <a:pt x="145185" y="2433752"/>
                  <a:pt x="153217" y="2453424"/>
                  <a:pt x="168442" y="2466474"/>
                </a:cubicBezTo>
                <a:cubicBezTo>
                  <a:pt x="182060" y="2478147"/>
                  <a:pt x="200083" y="2483472"/>
                  <a:pt x="216569" y="2490537"/>
                </a:cubicBezTo>
                <a:cubicBezTo>
                  <a:pt x="240731" y="2500892"/>
                  <a:pt x="276372" y="2508495"/>
                  <a:pt x="300790" y="2514600"/>
                </a:cubicBezTo>
                <a:cubicBezTo>
                  <a:pt x="356937" y="2506579"/>
                  <a:pt x="415425" y="2508473"/>
                  <a:pt x="469232" y="2490537"/>
                </a:cubicBezTo>
                <a:cubicBezTo>
                  <a:pt x="488647" y="2484065"/>
                  <a:pt x="556239" y="2392423"/>
                  <a:pt x="565484" y="2382253"/>
                </a:cubicBezTo>
                <a:cubicBezTo>
                  <a:pt x="707789" y="2225717"/>
                  <a:pt x="600301" y="2396657"/>
                  <a:pt x="770021" y="2081463"/>
                </a:cubicBezTo>
                <a:cubicBezTo>
                  <a:pt x="798095" y="2029326"/>
                  <a:pt x="827760" y="1978016"/>
                  <a:pt x="854242" y="1925053"/>
                </a:cubicBezTo>
                <a:cubicBezTo>
                  <a:pt x="890594" y="1852349"/>
                  <a:pt x="956723" y="1702664"/>
                  <a:pt x="986590" y="1624263"/>
                </a:cubicBezTo>
                <a:cubicBezTo>
                  <a:pt x="1000135" y="1588708"/>
                  <a:pt x="1010021" y="1551857"/>
                  <a:pt x="1022684" y="1515979"/>
                </a:cubicBezTo>
                <a:cubicBezTo>
                  <a:pt x="1034088" y="1483666"/>
                  <a:pt x="1049608" y="1452742"/>
                  <a:pt x="1058779" y="1419726"/>
                </a:cubicBezTo>
                <a:cubicBezTo>
                  <a:pt x="1085937" y="1321957"/>
                  <a:pt x="1081901" y="1288418"/>
                  <a:pt x="1094874" y="1191126"/>
                </a:cubicBezTo>
                <a:cubicBezTo>
                  <a:pt x="1098098" y="1166945"/>
                  <a:pt x="1102895" y="1143000"/>
                  <a:pt x="1106906" y="1118937"/>
                </a:cubicBezTo>
                <a:cubicBezTo>
                  <a:pt x="1110916" y="1046747"/>
                  <a:pt x="1118937" y="974669"/>
                  <a:pt x="1118937" y="902368"/>
                </a:cubicBezTo>
                <a:cubicBezTo>
                  <a:pt x="1118937" y="877973"/>
                  <a:pt x="1110615" y="854290"/>
                  <a:pt x="1106906" y="830179"/>
                </a:cubicBezTo>
                <a:cubicBezTo>
                  <a:pt x="1090914" y="726233"/>
                  <a:pt x="1105657" y="760703"/>
                  <a:pt x="1058779" y="661737"/>
                </a:cubicBezTo>
                <a:cubicBezTo>
                  <a:pt x="1035745" y="613110"/>
                  <a:pt x="1020203" y="559374"/>
                  <a:pt x="986590" y="517358"/>
                </a:cubicBezTo>
                <a:cubicBezTo>
                  <a:pt x="954506" y="477253"/>
                  <a:pt x="913306" y="442980"/>
                  <a:pt x="890337" y="397042"/>
                </a:cubicBezTo>
                <a:cubicBezTo>
                  <a:pt x="859807" y="335982"/>
                  <a:pt x="881197" y="358865"/>
                  <a:pt x="830179" y="324853"/>
                </a:cubicBezTo>
                <a:cubicBezTo>
                  <a:pt x="766009" y="228596"/>
                  <a:pt x="850234" y="344909"/>
                  <a:pt x="770021" y="264695"/>
                </a:cubicBezTo>
                <a:cubicBezTo>
                  <a:pt x="755842" y="250516"/>
                  <a:pt x="747249" y="231556"/>
                  <a:pt x="733927" y="216568"/>
                </a:cubicBezTo>
                <a:cubicBezTo>
                  <a:pt x="715087" y="195373"/>
                  <a:pt x="693822" y="176463"/>
                  <a:pt x="673769" y="156411"/>
                </a:cubicBezTo>
                <a:cubicBezTo>
                  <a:pt x="661737" y="144379"/>
                  <a:pt x="651832" y="129754"/>
                  <a:pt x="637674" y="120316"/>
                </a:cubicBezTo>
                <a:lnTo>
                  <a:pt x="529390" y="48126"/>
                </a:lnTo>
                <a:cubicBezTo>
                  <a:pt x="517358" y="40105"/>
                  <a:pt x="506229" y="30530"/>
                  <a:pt x="493295" y="24063"/>
                </a:cubicBezTo>
                <a:lnTo>
                  <a:pt x="445169" y="0"/>
                </a:lnTo>
                <a:lnTo>
                  <a:pt x="397042" y="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E07973-4A9F-9C19-5A13-1CE96E2BCE5C}"/>
              </a:ext>
            </a:extLst>
          </p:cNvPr>
          <p:cNvSpPr txBox="1"/>
          <p:nvPr/>
        </p:nvSpPr>
        <p:spPr>
          <a:xfrm>
            <a:off x="3487522" y="5189254"/>
            <a:ext cx="5090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/>
              <a:t>Loop配置panel宽带与其他配置panel不一致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038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10194</TotalTime>
  <Words>106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UGAiForge  Acceptance Testing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Xing, Zhenchang (Data61, Eveleigh)</dc:creator>
  <cp:lastModifiedBy>Xing, Zhenchang (Data61, Eveleigh)</cp:lastModifiedBy>
  <cp:revision>149</cp:revision>
  <dcterms:created xsi:type="dcterms:W3CDTF">2025-04-02T22:39:00Z</dcterms:created>
  <dcterms:modified xsi:type="dcterms:W3CDTF">2025-04-18T02:01:08Z</dcterms:modified>
</cp:coreProperties>
</file>

<file path=docProps/thumbnail.jpeg>
</file>